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66" r:id="rId1"/>
  </p:sldMasterIdLst>
  <p:notesMasterIdLst>
    <p:notesMasterId r:id="rId44"/>
  </p:notesMasterIdLst>
  <p:sldIdLst>
    <p:sldId id="314" r:id="rId2"/>
    <p:sldId id="329" r:id="rId3"/>
    <p:sldId id="304" r:id="rId4"/>
    <p:sldId id="306" r:id="rId5"/>
    <p:sldId id="307" r:id="rId6"/>
    <p:sldId id="305" r:id="rId7"/>
    <p:sldId id="313" r:id="rId8"/>
    <p:sldId id="308" r:id="rId9"/>
    <p:sldId id="310" r:id="rId10"/>
    <p:sldId id="311" r:id="rId11"/>
    <p:sldId id="312" r:id="rId12"/>
    <p:sldId id="309" r:id="rId13"/>
    <p:sldId id="256" r:id="rId14"/>
    <p:sldId id="285" r:id="rId15"/>
    <p:sldId id="324" r:id="rId16"/>
    <p:sldId id="258" r:id="rId17"/>
    <p:sldId id="260" r:id="rId18"/>
    <p:sldId id="262" r:id="rId19"/>
    <p:sldId id="322" r:id="rId20"/>
    <p:sldId id="264" r:id="rId21"/>
    <p:sldId id="265" r:id="rId22"/>
    <p:sldId id="327" r:id="rId23"/>
    <p:sldId id="315" r:id="rId24"/>
    <p:sldId id="271" r:id="rId25"/>
    <p:sldId id="299" r:id="rId26"/>
    <p:sldId id="272" r:id="rId27"/>
    <p:sldId id="300" r:id="rId28"/>
    <p:sldId id="292" r:id="rId29"/>
    <p:sldId id="325" r:id="rId30"/>
    <p:sldId id="326" r:id="rId31"/>
    <p:sldId id="282" r:id="rId32"/>
    <p:sldId id="288" r:id="rId33"/>
    <p:sldId id="284" r:id="rId34"/>
    <p:sldId id="319" r:id="rId35"/>
    <p:sldId id="266" r:id="rId36"/>
    <p:sldId id="274" r:id="rId37"/>
    <p:sldId id="287" r:id="rId38"/>
    <p:sldId id="321" r:id="rId39"/>
    <p:sldId id="318" r:id="rId40"/>
    <p:sldId id="328" r:id="rId41"/>
    <p:sldId id="323" r:id="rId42"/>
    <p:sldId id="257" r:id="rId43"/>
  </p:sldIdLst>
  <p:sldSz cx="9144000" cy="6858000" type="screen4x3"/>
  <p:notesSz cx="6858000" cy="9144000"/>
  <p:defaultTextStyle>
    <a:defPPr>
      <a:defRPr lang="ro-RO"/>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a:srgbClr val="FF9900"/>
    <a:srgbClr val="00FF00"/>
    <a:srgbClr val="008000"/>
    <a:srgbClr val="CC3300"/>
    <a:srgbClr val="492303"/>
    <a:srgbClr val="002E00"/>
    <a:srgbClr val="A7FFA7"/>
    <a:srgbClr val="FFFFCD"/>
    <a:srgbClr val="FFE1C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854" autoAdjust="0"/>
    <p:restoredTop sz="90476" autoAdjust="0"/>
  </p:normalViewPr>
  <p:slideViewPr>
    <p:cSldViewPr>
      <p:cViewPr>
        <p:scale>
          <a:sx n="69" d="100"/>
          <a:sy n="69" d="100"/>
        </p:scale>
        <p:origin x="-1362" y="-7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789F35CE-9DE5-45E2-A211-ED0EF257ED5F}" type="datetimeFigureOut">
              <a:rPr lang="en-US"/>
              <a:pPr>
                <a:defRPr/>
              </a:pPr>
              <a:t>3/8/2016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defRPr>
            </a:lvl1pPr>
          </a:lstStyle>
          <a:p>
            <a:pPr>
              <a:defRPr/>
            </a:pPr>
            <a:fld id="{C887760C-C71D-41C0-813D-9FE439146640}" type="slidenum">
              <a:rPr lang="en-US"/>
              <a:pPr>
                <a:defRPr/>
              </a:pPr>
              <a:t>‹N›</a:t>
            </a:fld>
            <a:endParaRPr lang="en-US"/>
          </a:p>
        </p:txBody>
      </p:sp>
    </p:spTree>
    <p:extLst>
      <p:ext uri="{BB962C8B-B14F-4D97-AF65-F5344CB8AC3E}">
        <p14:creationId xmlns:p14="http://schemas.microsoft.com/office/powerpoint/2010/main" val="149992654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o-RO" dirty="0"/>
          </a:p>
        </p:txBody>
      </p:sp>
      <p:sp>
        <p:nvSpPr>
          <p:cNvPr id="4" name="Slide Number Placeholder 3"/>
          <p:cNvSpPr>
            <a:spLocks noGrp="1"/>
          </p:cNvSpPr>
          <p:nvPr>
            <p:ph type="sldNum" sz="quarter" idx="10"/>
          </p:nvPr>
        </p:nvSpPr>
        <p:spPr/>
        <p:txBody>
          <a:bodyPr/>
          <a:lstStyle/>
          <a:p>
            <a:pPr>
              <a:defRPr/>
            </a:pPr>
            <a:fld id="{C887760C-C71D-41C0-813D-9FE439146640}" type="slidenum">
              <a:rPr lang="en-US" smtClean="0"/>
              <a:pPr>
                <a:defRPr/>
              </a:pPr>
              <a:t>30</a:t>
            </a:fld>
            <a:endParaRPr lang="en-US"/>
          </a:p>
        </p:txBody>
      </p:sp>
    </p:spTree>
    <p:extLst>
      <p:ext uri="{BB962C8B-B14F-4D97-AF65-F5344CB8AC3E}">
        <p14:creationId xmlns:p14="http://schemas.microsoft.com/office/powerpoint/2010/main" val="13599972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o-RO" dirty="0"/>
          </a:p>
        </p:txBody>
      </p:sp>
      <p:sp>
        <p:nvSpPr>
          <p:cNvPr id="4" name="Slide Number Placeholder 3"/>
          <p:cNvSpPr>
            <a:spLocks noGrp="1"/>
          </p:cNvSpPr>
          <p:nvPr>
            <p:ph type="sldNum" sz="quarter" idx="10"/>
          </p:nvPr>
        </p:nvSpPr>
        <p:spPr/>
        <p:txBody>
          <a:bodyPr/>
          <a:lstStyle/>
          <a:p>
            <a:pPr>
              <a:defRPr/>
            </a:pPr>
            <a:fld id="{C887760C-C71D-41C0-813D-9FE439146640}" type="slidenum">
              <a:rPr lang="en-US" smtClean="0"/>
              <a:pPr>
                <a:defRPr/>
              </a:pPr>
              <a:t>40</a:t>
            </a:fld>
            <a:endParaRPr lang="en-US"/>
          </a:p>
        </p:txBody>
      </p:sp>
    </p:spTree>
    <p:extLst>
      <p:ext uri="{BB962C8B-B14F-4D97-AF65-F5344CB8AC3E}">
        <p14:creationId xmlns:p14="http://schemas.microsoft.com/office/powerpoint/2010/main" val="28681465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bwMode="auto">
          <a:noFill/>
          <a:ln>
            <a:solidFill>
              <a:srgbClr val="000000"/>
            </a:solidFill>
            <a:miter lim="800000"/>
            <a:headEnd/>
            <a:tailEnd/>
          </a:ln>
        </p:spPr>
      </p:sp>
      <p:sp>
        <p:nvSpPr>
          <p:cNvPr id="4813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297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C162BDB-C992-46AE-9A70-62E7EC3A344A}" type="slidenum">
              <a:rPr lang="en-US" smtClean="0"/>
              <a:pPr fontAlgn="base">
                <a:spcBef>
                  <a:spcPct val="0"/>
                </a:spcBef>
                <a:spcAft>
                  <a:spcPct val="0"/>
                </a:spcAft>
                <a:defRPr/>
              </a:pPr>
              <a:t>42</a:t>
            </a:fld>
            <a:endParaRPr lang="en-US" smtClean="0"/>
          </a:p>
        </p:txBody>
      </p:sp>
    </p:spTree>
    <p:extLst>
      <p:ext uri="{BB962C8B-B14F-4D97-AF65-F5344CB8AC3E}">
        <p14:creationId xmlns:p14="http://schemas.microsoft.com/office/powerpoint/2010/main" val="762542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ro-RO"/>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ro-RO"/>
          </a:p>
        </p:txBody>
      </p:sp>
      <p:sp>
        <p:nvSpPr>
          <p:cNvPr id="4" name="Date Placeholder 3"/>
          <p:cNvSpPr>
            <a:spLocks noGrp="1"/>
          </p:cNvSpPr>
          <p:nvPr>
            <p:ph type="dt" sz="half" idx="10"/>
          </p:nvPr>
        </p:nvSpPr>
        <p:spPr/>
        <p:txBody>
          <a:bodyPr/>
          <a:lstStyle/>
          <a:p>
            <a:pPr>
              <a:defRPr/>
            </a:pPr>
            <a:fld id="{F50E9823-C9DF-49AC-8036-421262EEC42F}" type="datetimeFigureOut">
              <a:rPr lang="ro-RO" smtClean="0"/>
              <a:pPr>
                <a:defRPr/>
              </a:pPr>
              <a:t>08.03.2016</a:t>
            </a:fld>
            <a:endParaRPr lang="ro-RO"/>
          </a:p>
        </p:txBody>
      </p:sp>
      <p:sp>
        <p:nvSpPr>
          <p:cNvPr id="5" name="Footer Placeholder 4"/>
          <p:cNvSpPr>
            <a:spLocks noGrp="1"/>
          </p:cNvSpPr>
          <p:nvPr>
            <p:ph type="ftr" sz="quarter" idx="11"/>
          </p:nvPr>
        </p:nvSpPr>
        <p:spPr/>
        <p:txBody>
          <a:bodyPr/>
          <a:lstStyle/>
          <a:p>
            <a:pPr>
              <a:defRPr/>
            </a:pPr>
            <a:endParaRPr lang="ro-RO"/>
          </a:p>
        </p:txBody>
      </p:sp>
      <p:sp>
        <p:nvSpPr>
          <p:cNvPr id="6" name="Slide Number Placeholder 5"/>
          <p:cNvSpPr>
            <a:spLocks noGrp="1"/>
          </p:cNvSpPr>
          <p:nvPr>
            <p:ph type="sldNum" sz="quarter" idx="12"/>
          </p:nvPr>
        </p:nvSpPr>
        <p:spPr/>
        <p:txBody>
          <a:bodyPr/>
          <a:lstStyle/>
          <a:p>
            <a:pPr>
              <a:defRPr/>
            </a:pPr>
            <a:fld id="{F3102BC1-86CC-4EDD-AFCC-D8B9D656DE36}" type="slidenum">
              <a:rPr lang="ro-RO" smtClean="0"/>
              <a:pPr>
                <a:defRPr/>
              </a:pPr>
              <a:t>‹N›</a:t>
            </a:fld>
            <a:endParaRPr lang="ro-RO"/>
          </a:p>
        </p:txBody>
      </p:sp>
    </p:spTree>
    <p:extLst>
      <p:ext uri="{BB962C8B-B14F-4D97-AF65-F5344CB8AC3E}">
        <p14:creationId xmlns:p14="http://schemas.microsoft.com/office/powerpoint/2010/main" val="4135325604"/>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3000">
        <p15:prstTrans prst="curtains"/>
      </p:transition>
    </mc:Choice>
    <mc:Fallback>
      <p:transition spd="slow">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ro-RO"/>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o-RO"/>
          </a:p>
        </p:txBody>
      </p:sp>
      <p:sp>
        <p:nvSpPr>
          <p:cNvPr id="4" name="Date Placeholder 3"/>
          <p:cNvSpPr>
            <a:spLocks noGrp="1"/>
          </p:cNvSpPr>
          <p:nvPr>
            <p:ph type="dt" sz="half" idx="10"/>
          </p:nvPr>
        </p:nvSpPr>
        <p:spPr/>
        <p:txBody>
          <a:bodyPr/>
          <a:lstStyle/>
          <a:p>
            <a:pPr>
              <a:defRPr/>
            </a:pPr>
            <a:fld id="{1F02BCBD-4F4F-4979-9D32-DA782953EF27}" type="datetimeFigureOut">
              <a:rPr lang="ro-RO" smtClean="0"/>
              <a:pPr>
                <a:defRPr/>
              </a:pPr>
              <a:t>08.03.2016</a:t>
            </a:fld>
            <a:endParaRPr lang="ro-RO"/>
          </a:p>
        </p:txBody>
      </p:sp>
      <p:sp>
        <p:nvSpPr>
          <p:cNvPr id="5" name="Footer Placeholder 4"/>
          <p:cNvSpPr>
            <a:spLocks noGrp="1"/>
          </p:cNvSpPr>
          <p:nvPr>
            <p:ph type="ftr" sz="quarter" idx="11"/>
          </p:nvPr>
        </p:nvSpPr>
        <p:spPr/>
        <p:txBody>
          <a:bodyPr/>
          <a:lstStyle/>
          <a:p>
            <a:pPr>
              <a:defRPr/>
            </a:pPr>
            <a:endParaRPr lang="ro-RO"/>
          </a:p>
        </p:txBody>
      </p:sp>
      <p:sp>
        <p:nvSpPr>
          <p:cNvPr id="6" name="Slide Number Placeholder 5"/>
          <p:cNvSpPr>
            <a:spLocks noGrp="1"/>
          </p:cNvSpPr>
          <p:nvPr>
            <p:ph type="sldNum" sz="quarter" idx="12"/>
          </p:nvPr>
        </p:nvSpPr>
        <p:spPr/>
        <p:txBody>
          <a:bodyPr/>
          <a:lstStyle/>
          <a:p>
            <a:pPr>
              <a:defRPr/>
            </a:pPr>
            <a:fld id="{C8CE357C-EE6C-4EB4-B51F-C3F55D1E9D65}" type="slidenum">
              <a:rPr lang="ro-RO" smtClean="0"/>
              <a:pPr>
                <a:defRPr/>
              </a:pPr>
              <a:t>‹N›</a:t>
            </a:fld>
            <a:endParaRPr lang="ro-RO"/>
          </a:p>
        </p:txBody>
      </p:sp>
    </p:spTree>
    <p:extLst>
      <p:ext uri="{BB962C8B-B14F-4D97-AF65-F5344CB8AC3E}">
        <p14:creationId xmlns:p14="http://schemas.microsoft.com/office/powerpoint/2010/main" val="369171230"/>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3000">
        <p15:prstTrans prst="curtains"/>
      </p:transition>
    </mc:Choice>
    <mc:Fallback>
      <p:transition spd="slow">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ro-RO"/>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o-RO"/>
          </a:p>
        </p:txBody>
      </p:sp>
      <p:sp>
        <p:nvSpPr>
          <p:cNvPr id="4" name="Date Placeholder 3"/>
          <p:cNvSpPr>
            <a:spLocks noGrp="1"/>
          </p:cNvSpPr>
          <p:nvPr>
            <p:ph type="dt" sz="half" idx="10"/>
          </p:nvPr>
        </p:nvSpPr>
        <p:spPr/>
        <p:txBody>
          <a:bodyPr/>
          <a:lstStyle/>
          <a:p>
            <a:pPr>
              <a:defRPr/>
            </a:pPr>
            <a:fld id="{F430F254-B906-4120-8F99-9E318CF2CF99}" type="datetimeFigureOut">
              <a:rPr lang="ro-RO" smtClean="0"/>
              <a:pPr>
                <a:defRPr/>
              </a:pPr>
              <a:t>08.03.2016</a:t>
            </a:fld>
            <a:endParaRPr lang="ro-RO"/>
          </a:p>
        </p:txBody>
      </p:sp>
      <p:sp>
        <p:nvSpPr>
          <p:cNvPr id="5" name="Footer Placeholder 4"/>
          <p:cNvSpPr>
            <a:spLocks noGrp="1"/>
          </p:cNvSpPr>
          <p:nvPr>
            <p:ph type="ftr" sz="quarter" idx="11"/>
          </p:nvPr>
        </p:nvSpPr>
        <p:spPr/>
        <p:txBody>
          <a:bodyPr/>
          <a:lstStyle/>
          <a:p>
            <a:pPr>
              <a:defRPr/>
            </a:pPr>
            <a:endParaRPr lang="ro-RO"/>
          </a:p>
        </p:txBody>
      </p:sp>
      <p:sp>
        <p:nvSpPr>
          <p:cNvPr id="6" name="Slide Number Placeholder 5"/>
          <p:cNvSpPr>
            <a:spLocks noGrp="1"/>
          </p:cNvSpPr>
          <p:nvPr>
            <p:ph type="sldNum" sz="quarter" idx="12"/>
          </p:nvPr>
        </p:nvSpPr>
        <p:spPr/>
        <p:txBody>
          <a:bodyPr/>
          <a:lstStyle/>
          <a:p>
            <a:pPr>
              <a:defRPr/>
            </a:pPr>
            <a:fld id="{F57A073A-2854-4D49-A843-0F44B7A936CA}" type="slidenum">
              <a:rPr lang="ro-RO" smtClean="0"/>
              <a:pPr>
                <a:defRPr/>
              </a:pPr>
              <a:t>‹N›</a:t>
            </a:fld>
            <a:endParaRPr lang="ro-RO"/>
          </a:p>
        </p:txBody>
      </p:sp>
    </p:spTree>
    <p:extLst>
      <p:ext uri="{BB962C8B-B14F-4D97-AF65-F5344CB8AC3E}">
        <p14:creationId xmlns:p14="http://schemas.microsoft.com/office/powerpoint/2010/main" val="72309673"/>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3000">
        <p15:prstTrans prst="curtains"/>
      </p:transition>
    </mc:Choice>
    <mc:Fallback>
      <p:transition spd="slow">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ro-RO"/>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o-RO"/>
          </a:p>
        </p:txBody>
      </p:sp>
      <p:sp>
        <p:nvSpPr>
          <p:cNvPr id="4" name="Date Placeholder 3"/>
          <p:cNvSpPr>
            <a:spLocks noGrp="1"/>
          </p:cNvSpPr>
          <p:nvPr>
            <p:ph type="dt" sz="half" idx="10"/>
          </p:nvPr>
        </p:nvSpPr>
        <p:spPr/>
        <p:txBody>
          <a:bodyPr/>
          <a:lstStyle/>
          <a:p>
            <a:pPr>
              <a:defRPr/>
            </a:pPr>
            <a:fld id="{D08D1FE2-9715-403D-9226-6AF240404ABA}" type="datetimeFigureOut">
              <a:rPr lang="ro-RO" smtClean="0"/>
              <a:pPr>
                <a:defRPr/>
              </a:pPr>
              <a:t>08.03.2016</a:t>
            </a:fld>
            <a:endParaRPr lang="ro-RO"/>
          </a:p>
        </p:txBody>
      </p:sp>
      <p:sp>
        <p:nvSpPr>
          <p:cNvPr id="5" name="Footer Placeholder 4"/>
          <p:cNvSpPr>
            <a:spLocks noGrp="1"/>
          </p:cNvSpPr>
          <p:nvPr>
            <p:ph type="ftr" sz="quarter" idx="11"/>
          </p:nvPr>
        </p:nvSpPr>
        <p:spPr/>
        <p:txBody>
          <a:bodyPr/>
          <a:lstStyle/>
          <a:p>
            <a:pPr>
              <a:defRPr/>
            </a:pPr>
            <a:endParaRPr lang="ro-RO"/>
          </a:p>
        </p:txBody>
      </p:sp>
      <p:sp>
        <p:nvSpPr>
          <p:cNvPr id="6" name="Slide Number Placeholder 5"/>
          <p:cNvSpPr>
            <a:spLocks noGrp="1"/>
          </p:cNvSpPr>
          <p:nvPr>
            <p:ph type="sldNum" sz="quarter" idx="12"/>
          </p:nvPr>
        </p:nvSpPr>
        <p:spPr/>
        <p:txBody>
          <a:bodyPr/>
          <a:lstStyle/>
          <a:p>
            <a:pPr>
              <a:defRPr/>
            </a:pPr>
            <a:fld id="{CD8CAB22-E5B1-4DFA-9784-6DC5D62DD006}" type="slidenum">
              <a:rPr lang="ro-RO" smtClean="0"/>
              <a:pPr>
                <a:defRPr/>
              </a:pPr>
              <a:t>‹N›</a:t>
            </a:fld>
            <a:endParaRPr lang="ro-RO"/>
          </a:p>
        </p:txBody>
      </p:sp>
    </p:spTree>
    <p:extLst>
      <p:ext uri="{BB962C8B-B14F-4D97-AF65-F5344CB8AC3E}">
        <p14:creationId xmlns:p14="http://schemas.microsoft.com/office/powerpoint/2010/main" val="2760994743"/>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3000">
        <p15:prstTrans prst="curtains"/>
      </p:transition>
    </mc:Choice>
    <mc:Fallback>
      <p:transition spd="slow">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ro-RO"/>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fld id="{7901E8B6-EE43-43EE-8DDF-D69BA2420BB3}" type="datetimeFigureOut">
              <a:rPr lang="ro-RO" smtClean="0"/>
              <a:pPr>
                <a:defRPr/>
              </a:pPr>
              <a:t>08.03.2016</a:t>
            </a:fld>
            <a:endParaRPr lang="ro-RO"/>
          </a:p>
        </p:txBody>
      </p:sp>
      <p:sp>
        <p:nvSpPr>
          <p:cNvPr id="5" name="Footer Placeholder 4"/>
          <p:cNvSpPr>
            <a:spLocks noGrp="1"/>
          </p:cNvSpPr>
          <p:nvPr>
            <p:ph type="ftr" sz="quarter" idx="11"/>
          </p:nvPr>
        </p:nvSpPr>
        <p:spPr/>
        <p:txBody>
          <a:bodyPr/>
          <a:lstStyle/>
          <a:p>
            <a:pPr>
              <a:defRPr/>
            </a:pPr>
            <a:endParaRPr lang="ro-RO"/>
          </a:p>
        </p:txBody>
      </p:sp>
      <p:sp>
        <p:nvSpPr>
          <p:cNvPr id="6" name="Slide Number Placeholder 5"/>
          <p:cNvSpPr>
            <a:spLocks noGrp="1"/>
          </p:cNvSpPr>
          <p:nvPr>
            <p:ph type="sldNum" sz="quarter" idx="12"/>
          </p:nvPr>
        </p:nvSpPr>
        <p:spPr/>
        <p:txBody>
          <a:bodyPr/>
          <a:lstStyle/>
          <a:p>
            <a:pPr>
              <a:defRPr/>
            </a:pPr>
            <a:fld id="{D6ABBFA3-43B9-472C-B75F-904903DB565F}" type="slidenum">
              <a:rPr lang="ro-RO" smtClean="0"/>
              <a:pPr>
                <a:defRPr/>
              </a:pPr>
              <a:t>‹N›</a:t>
            </a:fld>
            <a:endParaRPr lang="ro-RO"/>
          </a:p>
        </p:txBody>
      </p:sp>
    </p:spTree>
    <p:extLst>
      <p:ext uri="{BB962C8B-B14F-4D97-AF65-F5344CB8AC3E}">
        <p14:creationId xmlns:p14="http://schemas.microsoft.com/office/powerpoint/2010/main" val="44491080"/>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3000">
        <p15:prstTrans prst="curtains"/>
      </p:transition>
    </mc:Choice>
    <mc:Fallback>
      <p:transition spd="slow">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ro-RO"/>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o-RO"/>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o-RO"/>
          </a:p>
        </p:txBody>
      </p:sp>
      <p:sp>
        <p:nvSpPr>
          <p:cNvPr id="5" name="Date Placeholder 4"/>
          <p:cNvSpPr>
            <a:spLocks noGrp="1"/>
          </p:cNvSpPr>
          <p:nvPr>
            <p:ph type="dt" sz="half" idx="10"/>
          </p:nvPr>
        </p:nvSpPr>
        <p:spPr/>
        <p:txBody>
          <a:bodyPr/>
          <a:lstStyle/>
          <a:p>
            <a:pPr>
              <a:defRPr/>
            </a:pPr>
            <a:fld id="{3A901745-7EC3-429B-B39C-DC3F69D70FCB}" type="datetimeFigureOut">
              <a:rPr lang="ro-RO" smtClean="0"/>
              <a:pPr>
                <a:defRPr/>
              </a:pPr>
              <a:t>08.03.2016</a:t>
            </a:fld>
            <a:endParaRPr lang="ro-RO"/>
          </a:p>
        </p:txBody>
      </p:sp>
      <p:sp>
        <p:nvSpPr>
          <p:cNvPr id="6" name="Footer Placeholder 5"/>
          <p:cNvSpPr>
            <a:spLocks noGrp="1"/>
          </p:cNvSpPr>
          <p:nvPr>
            <p:ph type="ftr" sz="quarter" idx="11"/>
          </p:nvPr>
        </p:nvSpPr>
        <p:spPr/>
        <p:txBody>
          <a:bodyPr/>
          <a:lstStyle/>
          <a:p>
            <a:pPr>
              <a:defRPr/>
            </a:pPr>
            <a:endParaRPr lang="ro-RO"/>
          </a:p>
        </p:txBody>
      </p:sp>
      <p:sp>
        <p:nvSpPr>
          <p:cNvPr id="7" name="Slide Number Placeholder 6"/>
          <p:cNvSpPr>
            <a:spLocks noGrp="1"/>
          </p:cNvSpPr>
          <p:nvPr>
            <p:ph type="sldNum" sz="quarter" idx="12"/>
          </p:nvPr>
        </p:nvSpPr>
        <p:spPr/>
        <p:txBody>
          <a:bodyPr/>
          <a:lstStyle/>
          <a:p>
            <a:pPr>
              <a:defRPr/>
            </a:pPr>
            <a:fld id="{64CF9E3F-3B3C-4C09-A35E-4634AAA713AF}" type="slidenum">
              <a:rPr lang="ro-RO" smtClean="0"/>
              <a:pPr>
                <a:defRPr/>
              </a:pPr>
              <a:t>‹N›</a:t>
            </a:fld>
            <a:endParaRPr lang="ro-RO"/>
          </a:p>
        </p:txBody>
      </p:sp>
    </p:spTree>
    <p:extLst>
      <p:ext uri="{BB962C8B-B14F-4D97-AF65-F5344CB8AC3E}">
        <p14:creationId xmlns:p14="http://schemas.microsoft.com/office/powerpoint/2010/main" val="860362676"/>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3000">
        <p15:prstTrans prst="curtains"/>
      </p:transition>
    </mc:Choice>
    <mc:Fallback>
      <p:transition spd="slow">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ro-RO"/>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o-RO"/>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o-RO"/>
          </a:p>
        </p:txBody>
      </p:sp>
      <p:sp>
        <p:nvSpPr>
          <p:cNvPr id="7" name="Date Placeholder 6"/>
          <p:cNvSpPr>
            <a:spLocks noGrp="1"/>
          </p:cNvSpPr>
          <p:nvPr>
            <p:ph type="dt" sz="half" idx="10"/>
          </p:nvPr>
        </p:nvSpPr>
        <p:spPr/>
        <p:txBody>
          <a:bodyPr/>
          <a:lstStyle/>
          <a:p>
            <a:pPr>
              <a:defRPr/>
            </a:pPr>
            <a:fld id="{0B5BA182-CE04-48B4-B78A-52C8A542F525}" type="datetimeFigureOut">
              <a:rPr lang="ro-RO" smtClean="0"/>
              <a:pPr>
                <a:defRPr/>
              </a:pPr>
              <a:t>08.03.2016</a:t>
            </a:fld>
            <a:endParaRPr lang="ro-RO"/>
          </a:p>
        </p:txBody>
      </p:sp>
      <p:sp>
        <p:nvSpPr>
          <p:cNvPr id="8" name="Footer Placeholder 7"/>
          <p:cNvSpPr>
            <a:spLocks noGrp="1"/>
          </p:cNvSpPr>
          <p:nvPr>
            <p:ph type="ftr" sz="quarter" idx="11"/>
          </p:nvPr>
        </p:nvSpPr>
        <p:spPr/>
        <p:txBody>
          <a:bodyPr/>
          <a:lstStyle/>
          <a:p>
            <a:pPr>
              <a:defRPr/>
            </a:pPr>
            <a:endParaRPr lang="ro-RO"/>
          </a:p>
        </p:txBody>
      </p:sp>
      <p:sp>
        <p:nvSpPr>
          <p:cNvPr id="9" name="Slide Number Placeholder 8"/>
          <p:cNvSpPr>
            <a:spLocks noGrp="1"/>
          </p:cNvSpPr>
          <p:nvPr>
            <p:ph type="sldNum" sz="quarter" idx="12"/>
          </p:nvPr>
        </p:nvSpPr>
        <p:spPr/>
        <p:txBody>
          <a:bodyPr/>
          <a:lstStyle/>
          <a:p>
            <a:pPr>
              <a:defRPr/>
            </a:pPr>
            <a:fld id="{32E109A5-449B-4335-A0A5-89A5ADD72836}" type="slidenum">
              <a:rPr lang="ro-RO" smtClean="0"/>
              <a:pPr>
                <a:defRPr/>
              </a:pPr>
              <a:t>‹N›</a:t>
            </a:fld>
            <a:endParaRPr lang="ro-RO"/>
          </a:p>
        </p:txBody>
      </p:sp>
    </p:spTree>
    <p:extLst>
      <p:ext uri="{BB962C8B-B14F-4D97-AF65-F5344CB8AC3E}">
        <p14:creationId xmlns:p14="http://schemas.microsoft.com/office/powerpoint/2010/main" val="751423332"/>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3000">
        <p15:prstTrans prst="curtains"/>
      </p:transition>
    </mc:Choice>
    <mc:Fallback>
      <p:transition spd="slow">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ro-RO"/>
          </a:p>
        </p:txBody>
      </p:sp>
      <p:sp>
        <p:nvSpPr>
          <p:cNvPr id="3" name="Date Placeholder 2"/>
          <p:cNvSpPr>
            <a:spLocks noGrp="1"/>
          </p:cNvSpPr>
          <p:nvPr>
            <p:ph type="dt" sz="half" idx="10"/>
          </p:nvPr>
        </p:nvSpPr>
        <p:spPr/>
        <p:txBody>
          <a:bodyPr/>
          <a:lstStyle/>
          <a:p>
            <a:pPr>
              <a:defRPr/>
            </a:pPr>
            <a:fld id="{4F26149A-9E76-4DA4-846F-ABA5D5D6EDBB}" type="datetimeFigureOut">
              <a:rPr lang="ro-RO" smtClean="0"/>
              <a:pPr>
                <a:defRPr/>
              </a:pPr>
              <a:t>08.03.2016</a:t>
            </a:fld>
            <a:endParaRPr lang="ro-RO"/>
          </a:p>
        </p:txBody>
      </p:sp>
      <p:sp>
        <p:nvSpPr>
          <p:cNvPr id="4" name="Footer Placeholder 3"/>
          <p:cNvSpPr>
            <a:spLocks noGrp="1"/>
          </p:cNvSpPr>
          <p:nvPr>
            <p:ph type="ftr" sz="quarter" idx="11"/>
          </p:nvPr>
        </p:nvSpPr>
        <p:spPr/>
        <p:txBody>
          <a:bodyPr/>
          <a:lstStyle/>
          <a:p>
            <a:pPr>
              <a:defRPr/>
            </a:pPr>
            <a:endParaRPr lang="ro-RO"/>
          </a:p>
        </p:txBody>
      </p:sp>
      <p:sp>
        <p:nvSpPr>
          <p:cNvPr id="5" name="Slide Number Placeholder 4"/>
          <p:cNvSpPr>
            <a:spLocks noGrp="1"/>
          </p:cNvSpPr>
          <p:nvPr>
            <p:ph type="sldNum" sz="quarter" idx="12"/>
          </p:nvPr>
        </p:nvSpPr>
        <p:spPr/>
        <p:txBody>
          <a:bodyPr/>
          <a:lstStyle/>
          <a:p>
            <a:pPr>
              <a:defRPr/>
            </a:pPr>
            <a:fld id="{1E8DF2DA-30C8-46E9-8A2F-1F5BCF80882F}" type="slidenum">
              <a:rPr lang="ro-RO" smtClean="0"/>
              <a:pPr>
                <a:defRPr/>
              </a:pPr>
              <a:t>‹N›</a:t>
            </a:fld>
            <a:endParaRPr lang="ro-RO"/>
          </a:p>
        </p:txBody>
      </p:sp>
    </p:spTree>
    <p:extLst>
      <p:ext uri="{BB962C8B-B14F-4D97-AF65-F5344CB8AC3E}">
        <p14:creationId xmlns:p14="http://schemas.microsoft.com/office/powerpoint/2010/main" val="1781792840"/>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3000">
        <p15:prstTrans prst="curtains"/>
      </p:transition>
    </mc:Choice>
    <mc:Fallback>
      <p:transition spd="slow">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0AFE345D-620C-4A6F-9D44-15EA63498D29}" type="datetimeFigureOut">
              <a:rPr lang="ro-RO" smtClean="0"/>
              <a:pPr>
                <a:defRPr/>
              </a:pPr>
              <a:t>08.03.2016</a:t>
            </a:fld>
            <a:endParaRPr lang="ro-RO"/>
          </a:p>
        </p:txBody>
      </p:sp>
      <p:sp>
        <p:nvSpPr>
          <p:cNvPr id="3" name="Footer Placeholder 2"/>
          <p:cNvSpPr>
            <a:spLocks noGrp="1"/>
          </p:cNvSpPr>
          <p:nvPr>
            <p:ph type="ftr" sz="quarter" idx="11"/>
          </p:nvPr>
        </p:nvSpPr>
        <p:spPr/>
        <p:txBody>
          <a:bodyPr/>
          <a:lstStyle/>
          <a:p>
            <a:pPr>
              <a:defRPr/>
            </a:pPr>
            <a:endParaRPr lang="ro-RO"/>
          </a:p>
        </p:txBody>
      </p:sp>
      <p:sp>
        <p:nvSpPr>
          <p:cNvPr id="4" name="Slide Number Placeholder 3"/>
          <p:cNvSpPr>
            <a:spLocks noGrp="1"/>
          </p:cNvSpPr>
          <p:nvPr>
            <p:ph type="sldNum" sz="quarter" idx="12"/>
          </p:nvPr>
        </p:nvSpPr>
        <p:spPr/>
        <p:txBody>
          <a:bodyPr/>
          <a:lstStyle/>
          <a:p>
            <a:pPr>
              <a:defRPr/>
            </a:pPr>
            <a:fld id="{5B449E96-0C55-4288-9EF6-955BD0A9D405}" type="slidenum">
              <a:rPr lang="ro-RO" smtClean="0"/>
              <a:pPr>
                <a:defRPr/>
              </a:pPr>
              <a:t>‹N›</a:t>
            </a:fld>
            <a:endParaRPr lang="ro-RO"/>
          </a:p>
        </p:txBody>
      </p:sp>
    </p:spTree>
    <p:extLst>
      <p:ext uri="{BB962C8B-B14F-4D97-AF65-F5344CB8AC3E}">
        <p14:creationId xmlns:p14="http://schemas.microsoft.com/office/powerpoint/2010/main" val="1825347364"/>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3000">
        <p15:prstTrans prst="curtains"/>
      </p:transition>
    </mc:Choice>
    <mc:Fallback>
      <p:transition spd="slow">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ro-RO"/>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o-RO"/>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13DCD2CB-5DDC-4D37-9819-4BA4BD43F861}" type="datetimeFigureOut">
              <a:rPr lang="ro-RO" smtClean="0"/>
              <a:pPr>
                <a:defRPr/>
              </a:pPr>
              <a:t>08.03.2016</a:t>
            </a:fld>
            <a:endParaRPr lang="ro-RO"/>
          </a:p>
        </p:txBody>
      </p:sp>
      <p:sp>
        <p:nvSpPr>
          <p:cNvPr id="6" name="Footer Placeholder 5"/>
          <p:cNvSpPr>
            <a:spLocks noGrp="1"/>
          </p:cNvSpPr>
          <p:nvPr>
            <p:ph type="ftr" sz="quarter" idx="11"/>
          </p:nvPr>
        </p:nvSpPr>
        <p:spPr/>
        <p:txBody>
          <a:bodyPr/>
          <a:lstStyle/>
          <a:p>
            <a:pPr>
              <a:defRPr/>
            </a:pPr>
            <a:endParaRPr lang="ro-RO"/>
          </a:p>
        </p:txBody>
      </p:sp>
      <p:sp>
        <p:nvSpPr>
          <p:cNvPr id="7" name="Slide Number Placeholder 6"/>
          <p:cNvSpPr>
            <a:spLocks noGrp="1"/>
          </p:cNvSpPr>
          <p:nvPr>
            <p:ph type="sldNum" sz="quarter" idx="12"/>
          </p:nvPr>
        </p:nvSpPr>
        <p:spPr/>
        <p:txBody>
          <a:bodyPr/>
          <a:lstStyle/>
          <a:p>
            <a:pPr>
              <a:defRPr/>
            </a:pPr>
            <a:fld id="{BABA4B35-54BA-4F99-97B9-E8FC5BE1EA08}" type="slidenum">
              <a:rPr lang="ro-RO" smtClean="0"/>
              <a:pPr>
                <a:defRPr/>
              </a:pPr>
              <a:t>‹N›</a:t>
            </a:fld>
            <a:endParaRPr lang="ro-RO"/>
          </a:p>
        </p:txBody>
      </p:sp>
    </p:spTree>
    <p:extLst>
      <p:ext uri="{BB962C8B-B14F-4D97-AF65-F5344CB8AC3E}">
        <p14:creationId xmlns:p14="http://schemas.microsoft.com/office/powerpoint/2010/main" val="1589004865"/>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3000">
        <p15:prstTrans prst="curtains"/>
      </p:transition>
    </mc:Choice>
    <mc:Fallback>
      <p:transition spd="slow">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ro-RO"/>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ro-RO"/>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1676C470-C8DE-43F1-9DC1-03BD76971392}" type="datetimeFigureOut">
              <a:rPr lang="ro-RO" smtClean="0"/>
              <a:pPr>
                <a:defRPr/>
              </a:pPr>
              <a:t>08.03.2016</a:t>
            </a:fld>
            <a:endParaRPr lang="ro-RO"/>
          </a:p>
        </p:txBody>
      </p:sp>
      <p:sp>
        <p:nvSpPr>
          <p:cNvPr id="6" name="Footer Placeholder 5"/>
          <p:cNvSpPr>
            <a:spLocks noGrp="1"/>
          </p:cNvSpPr>
          <p:nvPr>
            <p:ph type="ftr" sz="quarter" idx="11"/>
          </p:nvPr>
        </p:nvSpPr>
        <p:spPr/>
        <p:txBody>
          <a:bodyPr/>
          <a:lstStyle/>
          <a:p>
            <a:pPr>
              <a:defRPr/>
            </a:pPr>
            <a:endParaRPr lang="ro-RO"/>
          </a:p>
        </p:txBody>
      </p:sp>
      <p:sp>
        <p:nvSpPr>
          <p:cNvPr id="7" name="Slide Number Placeholder 6"/>
          <p:cNvSpPr>
            <a:spLocks noGrp="1"/>
          </p:cNvSpPr>
          <p:nvPr>
            <p:ph type="sldNum" sz="quarter" idx="12"/>
          </p:nvPr>
        </p:nvSpPr>
        <p:spPr/>
        <p:txBody>
          <a:bodyPr/>
          <a:lstStyle/>
          <a:p>
            <a:pPr>
              <a:defRPr/>
            </a:pPr>
            <a:fld id="{0283B5ED-C724-4A25-96D4-2B1E10C787A2}" type="slidenum">
              <a:rPr lang="ro-RO" smtClean="0"/>
              <a:pPr>
                <a:defRPr/>
              </a:pPr>
              <a:t>‹N›</a:t>
            </a:fld>
            <a:endParaRPr lang="ro-RO"/>
          </a:p>
        </p:txBody>
      </p:sp>
    </p:spTree>
    <p:extLst>
      <p:ext uri="{BB962C8B-B14F-4D97-AF65-F5344CB8AC3E}">
        <p14:creationId xmlns:p14="http://schemas.microsoft.com/office/powerpoint/2010/main" val="2268703758"/>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3000">
        <p15:prstTrans prst="curtains"/>
      </p:transition>
    </mc:Choice>
    <mc:Fallback>
      <p:transition spd="slow">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ro-RO"/>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ro-RO"/>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fld id="{B4D0FA0E-44A1-47D9-815A-D6BFA573394C}" type="datetimeFigureOut">
              <a:rPr lang="ro-RO" smtClean="0"/>
              <a:pPr>
                <a:defRPr/>
              </a:pPr>
              <a:t>08.03.2016</a:t>
            </a:fld>
            <a:endParaRPr lang="ro-RO"/>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ro-RO"/>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FB4B01D9-8164-4CC6-B813-1F8A8E3FC8DF}" type="slidenum">
              <a:rPr lang="ro-RO" smtClean="0"/>
              <a:pPr>
                <a:defRPr/>
              </a:pPr>
              <a:t>‹N›</a:t>
            </a:fld>
            <a:endParaRPr lang="ro-RO"/>
          </a:p>
        </p:txBody>
      </p:sp>
    </p:spTree>
    <p:extLst>
      <p:ext uri="{BB962C8B-B14F-4D97-AF65-F5344CB8AC3E}">
        <p14:creationId xmlns:p14="http://schemas.microsoft.com/office/powerpoint/2010/main" val="3630577088"/>
      </p:ext>
    </p:extLst>
  </p:cSld>
  <p:clrMap bg1="lt1" tx1="dk1" bg2="lt2" tx2="dk2" accent1="accent1" accent2="accent2" accent3="accent3" accent4="accent4" accent5="accent5" accent6="accent6" hlink="hlink" folHlink="folHlink"/>
  <p:sldLayoutIdLst>
    <p:sldLayoutId id="2147483967" r:id="rId1"/>
    <p:sldLayoutId id="2147483968" r:id="rId2"/>
    <p:sldLayoutId id="2147483969" r:id="rId3"/>
    <p:sldLayoutId id="2147483970" r:id="rId4"/>
    <p:sldLayoutId id="2147483971" r:id="rId5"/>
    <p:sldLayoutId id="2147483972" r:id="rId6"/>
    <p:sldLayoutId id="2147483973" r:id="rId7"/>
    <p:sldLayoutId id="2147483974" r:id="rId8"/>
    <p:sldLayoutId id="2147483975" r:id="rId9"/>
    <p:sldLayoutId id="2147483976" r:id="rId10"/>
    <p:sldLayoutId id="2147483977" r:id="rId11"/>
  </p:sldLayoutIdLst>
  <mc:AlternateContent xmlns:mc="http://schemas.openxmlformats.org/markup-compatibility/2006">
    <mc:Choice xmlns="" xmlns:p15="http://schemas.microsoft.com/office/powerpoint/2012/main" Requires="p15">
      <p:transition xmlns:p14="http://schemas.microsoft.com/office/powerpoint/2010/main" spd="slow" p14:dur="3000">
        <p15:prstTrans prst="curtains"/>
      </p:transition>
    </mc:Choice>
    <mc:Fallback>
      <p:transition spd="slow">
        <p:fade/>
      </p:transition>
    </mc:Fallback>
  </mc:AlternateContent>
  <p:timing>
    <p:tnLst>
      <p:par>
        <p:cTn id="1" dur="indefinite" restart="never" nodeType="tmRoot"/>
      </p:par>
    </p:tnLst>
  </p:timing>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ro-RO"/>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gif"/><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0.jpeg"/><Relationship Id="rId5" Type="http://schemas.openxmlformats.org/officeDocument/2006/relationships/image" Target="../media/image4.gif"/><Relationship Id="rId10" Type="http://schemas.openxmlformats.org/officeDocument/2006/relationships/image" Target="../media/image9.jpeg"/><Relationship Id="rId4" Type="http://schemas.openxmlformats.org/officeDocument/2006/relationships/image" Target="../media/image3.png"/><Relationship Id="rId9" Type="http://schemas.openxmlformats.org/officeDocument/2006/relationships/image" Target="../media/image8.jpeg"/></Relationships>
</file>

<file path=ppt/slides/_rels/slide10.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png"/><Relationship Id="rId10" Type="http://schemas.openxmlformats.org/officeDocument/2006/relationships/image" Target="../media/image41.jpeg"/><Relationship Id="rId4" Type="http://schemas.openxmlformats.org/officeDocument/2006/relationships/image" Target="../media/image35.png"/><Relationship Id="rId9" Type="http://schemas.openxmlformats.org/officeDocument/2006/relationships/image" Target="../media/image40.jpeg"/></Relationships>
</file>

<file path=ppt/slides/_rels/slide11.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 Id="rId9" Type="http://schemas.openxmlformats.org/officeDocument/2006/relationships/image" Target="../media/image49.png"/></Relationships>
</file>

<file path=ppt/slides/_rels/slide1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1.xml"/><Relationship Id="rId4" Type="http://schemas.openxmlformats.org/officeDocument/2006/relationships/image" Target="../media/image5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png"/><Relationship Id="rId1" Type="http://schemas.openxmlformats.org/officeDocument/2006/relationships/slideLayout" Target="../slideLayouts/slideLayout6.xml"/><Relationship Id="rId5" Type="http://schemas.openxmlformats.org/officeDocument/2006/relationships/image" Target="../media/image60.jpeg"/><Relationship Id="rId4" Type="http://schemas.openxmlformats.org/officeDocument/2006/relationships/image" Target="../media/image59.jpeg"/></Relationships>
</file>

<file path=ppt/slides/_rels/slide2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57.png"/><Relationship Id="rId1" Type="http://schemas.openxmlformats.org/officeDocument/2006/relationships/slideLayout" Target="../slideLayouts/slideLayout6.xml"/><Relationship Id="rId5" Type="http://schemas.openxmlformats.org/officeDocument/2006/relationships/image" Target="../media/image63.jpeg"/><Relationship Id="rId4" Type="http://schemas.openxmlformats.org/officeDocument/2006/relationships/image" Target="../media/image62.jpeg"/></Relationships>
</file>

<file path=ppt/slides/_rels/slide22.xml.rels><?xml version="1.0" encoding="UTF-8" standalone="yes"?>
<Relationships xmlns="http://schemas.openxmlformats.org/package/2006/relationships"><Relationship Id="rId8" Type="http://schemas.openxmlformats.org/officeDocument/2006/relationships/image" Target="../media/image70.jpeg"/><Relationship Id="rId3" Type="http://schemas.openxmlformats.org/officeDocument/2006/relationships/image" Target="../media/image65.jpeg"/><Relationship Id="rId7" Type="http://schemas.openxmlformats.org/officeDocument/2006/relationships/image" Target="../media/image69.jpeg"/><Relationship Id="rId2" Type="http://schemas.openxmlformats.org/officeDocument/2006/relationships/image" Target="../media/image64.jpeg"/><Relationship Id="rId1" Type="http://schemas.openxmlformats.org/officeDocument/2006/relationships/slideLayout" Target="../slideLayouts/slideLayout7.xml"/><Relationship Id="rId6" Type="http://schemas.openxmlformats.org/officeDocument/2006/relationships/image" Target="../media/image68.jpeg"/><Relationship Id="rId5" Type="http://schemas.openxmlformats.org/officeDocument/2006/relationships/image" Target="../media/image67.jpeg"/><Relationship Id="rId4" Type="http://schemas.openxmlformats.org/officeDocument/2006/relationships/image" Target="../media/image66.jpeg"/></Relationships>
</file>

<file path=ppt/slides/_rels/slide23.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7.xml"/><Relationship Id="rId6" Type="http://schemas.openxmlformats.org/officeDocument/2006/relationships/image" Target="../media/image75.jpeg"/><Relationship Id="rId5" Type="http://schemas.openxmlformats.org/officeDocument/2006/relationships/image" Target="../media/image74.jpeg"/><Relationship Id="rId4" Type="http://schemas.openxmlformats.org/officeDocument/2006/relationships/image" Target="../media/image73.jpeg"/></Relationships>
</file>

<file path=ppt/slides/_rels/slide2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57.png"/><Relationship Id="rId1" Type="http://schemas.openxmlformats.org/officeDocument/2006/relationships/slideLayout" Target="../slideLayouts/slideLayout2.xml"/><Relationship Id="rId6" Type="http://schemas.openxmlformats.org/officeDocument/2006/relationships/image" Target="../media/image79.jpeg"/><Relationship Id="rId5" Type="http://schemas.openxmlformats.org/officeDocument/2006/relationships/image" Target="../media/image78.jpeg"/><Relationship Id="rId4" Type="http://schemas.openxmlformats.org/officeDocument/2006/relationships/image" Target="../media/image77.jpeg"/></Relationships>
</file>

<file path=ppt/slides/_rels/slide26.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88.jpeg"/><Relationship Id="rId3" Type="http://schemas.openxmlformats.org/officeDocument/2006/relationships/image" Target="../media/image83.jpeg"/><Relationship Id="rId7" Type="http://schemas.openxmlformats.org/officeDocument/2006/relationships/image" Target="../media/image87.wmf"/><Relationship Id="rId2" Type="http://schemas.openxmlformats.org/officeDocument/2006/relationships/image" Target="../media/image82.wmf"/><Relationship Id="rId1" Type="http://schemas.openxmlformats.org/officeDocument/2006/relationships/slideLayout" Target="../slideLayouts/slideLayout6.xml"/><Relationship Id="rId6" Type="http://schemas.openxmlformats.org/officeDocument/2006/relationships/image" Target="../media/image86.jpeg"/><Relationship Id="rId5" Type="http://schemas.openxmlformats.org/officeDocument/2006/relationships/image" Target="../media/image85.jpeg"/><Relationship Id="rId4" Type="http://schemas.openxmlformats.org/officeDocument/2006/relationships/image" Target="../media/image84.jpeg"/><Relationship Id="rId9" Type="http://schemas.openxmlformats.org/officeDocument/2006/relationships/image" Target="../media/image89.gif"/></Relationships>
</file>

<file path=ppt/slides/_rels/slide28.xml.rels><?xml version="1.0" encoding="UTF-8" standalone="yes"?>
<Relationships xmlns="http://schemas.openxmlformats.org/package/2006/relationships"><Relationship Id="rId3" Type="http://schemas.openxmlformats.org/officeDocument/2006/relationships/image" Target="../media/image91.jpeg"/><Relationship Id="rId7" Type="http://schemas.openxmlformats.org/officeDocument/2006/relationships/image" Target="../media/image95.jpeg"/><Relationship Id="rId2" Type="http://schemas.openxmlformats.org/officeDocument/2006/relationships/image" Target="../media/image90.jpeg"/><Relationship Id="rId1" Type="http://schemas.openxmlformats.org/officeDocument/2006/relationships/slideLayout" Target="../slideLayouts/slideLayout6.xml"/><Relationship Id="rId6" Type="http://schemas.openxmlformats.org/officeDocument/2006/relationships/image" Target="../media/image94.jpeg"/><Relationship Id="rId5" Type="http://schemas.openxmlformats.org/officeDocument/2006/relationships/image" Target="../media/image93.jpeg"/><Relationship Id="rId4" Type="http://schemas.openxmlformats.org/officeDocument/2006/relationships/image" Target="../media/image92.jpeg"/></Relationships>
</file>

<file path=ppt/slides/_rels/slide29.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eg"/><Relationship Id="rId1" Type="http://schemas.openxmlformats.org/officeDocument/2006/relationships/slideLayout" Target="../slideLayouts/slideLayout7.xml"/><Relationship Id="rId6" Type="http://schemas.openxmlformats.org/officeDocument/2006/relationships/image" Target="../media/image100.jpeg"/><Relationship Id="rId5" Type="http://schemas.openxmlformats.org/officeDocument/2006/relationships/image" Target="../media/image99.jpeg"/><Relationship Id="rId4" Type="http://schemas.openxmlformats.org/officeDocument/2006/relationships/image" Target="../media/image98.jpeg"/></Relationships>
</file>

<file path=ppt/slides/_rels/slide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8" Type="http://schemas.openxmlformats.org/officeDocument/2006/relationships/image" Target="../media/image106.jpeg"/><Relationship Id="rId3" Type="http://schemas.openxmlformats.org/officeDocument/2006/relationships/image" Target="../media/image101.jpeg"/><Relationship Id="rId7" Type="http://schemas.openxmlformats.org/officeDocument/2006/relationships/image" Target="../media/image105.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04.jpeg"/><Relationship Id="rId5" Type="http://schemas.openxmlformats.org/officeDocument/2006/relationships/image" Target="../media/image103.jpeg"/><Relationship Id="rId4" Type="http://schemas.openxmlformats.org/officeDocument/2006/relationships/image" Target="../media/image102.jpeg"/><Relationship Id="rId9" Type="http://schemas.openxmlformats.org/officeDocument/2006/relationships/image" Target="../media/image107.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08.jpeg"/><Relationship Id="rId1" Type="http://schemas.openxmlformats.org/officeDocument/2006/relationships/slideLayout" Target="../slideLayouts/slideLayout7.xml"/><Relationship Id="rId4" Type="http://schemas.openxmlformats.org/officeDocument/2006/relationships/image" Target="../media/image110.jpeg"/></Relationships>
</file>

<file path=ppt/slides/_rels/slide33.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11.jpeg"/><Relationship Id="rId1" Type="http://schemas.openxmlformats.org/officeDocument/2006/relationships/slideLayout" Target="../slideLayouts/slideLayout4.xml"/><Relationship Id="rId4" Type="http://schemas.openxmlformats.org/officeDocument/2006/relationships/image" Target="../media/image113.jpeg"/></Relationships>
</file>

<file path=ppt/slides/_rels/slide34.xml.rels><?xml version="1.0" encoding="UTF-8" standalone="yes"?>
<Relationships xmlns="http://schemas.openxmlformats.org/package/2006/relationships"><Relationship Id="rId8" Type="http://schemas.openxmlformats.org/officeDocument/2006/relationships/image" Target="../media/image120.png"/><Relationship Id="rId3" Type="http://schemas.openxmlformats.org/officeDocument/2006/relationships/image" Target="../media/image115.jpeg"/><Relationship Id="rId7" Type="http://schemas.openxmlformats.org/officeDocument/2006/relationships/image" Target="../media/image119.jpeg"/><Relationship Id="rId2" Type="http://schemas.openxmlformats.org/officeDocument/2006/relationships/image" Target="../media/image114.jpeg"/><Relationship Id="rId1" Type="http://schemas.openxmlformats.org/officeDocument/2006/relationships/slideLayout" Target="../slideLayouts/slideLayout4.xml"/><Relationship Id="rId6" Type="http://schemas.openxmlformats.org/officeDocument/2006/relationships/image" Target="../media/image118.png"/><Relationship Id="rId5" Type="http://schemas.openxmlformats.org/officeDocument/2006/relationships/image" Target="../media/image117.png"/><Relationship Id="rId4" Type="http://schemas.openxmlformats.org/officeDocument/2006/relationships/image" Target="../media/image116.jpeg"/><Relationship Id="rId9" Type="http://schemas.openxmlformats.org/officeDocument/2006/relationships/image" Target="../media/image121.png"/></Relationships>
</file>

<file path=ppt/slides/_rels/slide35.xml.rels><?xml version="1.0" encoding="UTF-8" standalone="yes"?>
<Relationships xmlns="http://schemas.openxmlformats.org/package/2006/relationships"><Relationship Id="rId8" Type="http://schemas.openxmlformats.org/officeDocument/2006/relationships/image" Target="../media/image128.jpeg"/><Relationship Id="rId3" Type="http://schemas.openxmlformats.org/officeDocument/2006/relationships/image" Target="../media/image123.jpeg"/><Relationship Id="rId7" Type="http://schemas.openxmlformats.org/officeDocument/2006/relationships/image" Target="../media/image127.jpeg"/><Relationship Id="rId2" Type="http://schemas.openxmlformats.org/officeDocument/2006/relationships/image" Target="../media/image122.jpeg"/><Relationship Id="rId1" Type="http://schemas.openxmlformats.org/officeDocument/2006/relationships/slideLayout" Target="../slideLayouts/slideLayout7.xml"/><Relationship Id="rId6" Type="http://schemas.openxmlformats.org/officeDocument/2006/relationships/image" Target="../media/image126.jpeg"/><Relationship Id="rId5" Type="http://schemas.openxmlformats.org/officeDocument/2006/relationships/image" Target="../media/image125.jpeg"/><Relationship Id="rId4" Type="http://schemas.openxmlformats.org/officeDocument/2006/relationships/image" Target="../media/image124.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image" Target="../media/image129.jpeg"/><Relationship Id="rId1" Type="http://schemas.openxmlformats.org/officeDocument/2006/relationships/slideLayout" Target="../slideLayouts/slideLayout6.xml"/><Relationship Id="rId6" Type="http://schemas.openxmlformats.org/officeDocument/2006/relationships/image" Target="../media/image133.jpeg"/><Relationship Id="rId5" Type="http://schemas.openxmlformats.org/officeDocument/2006/relationships/image" Target="../media/image132.jpeg"/><Relationship Id="rId4" Type="http://schemas.openxmlformats.org/officeDocument/2006/relationships/image" Target="../media/image131.jpeg"/></Relationships>
</file>

<file path=ppt/slides/_rels/slide38.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image" Target="../media/image134.jpe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image" Target="../media/image136.jpeg"/><Relationship Id="rId1" Type="http://schemas.openxmlformats.org/officeDocument/2006/relationships/slideLayout" Target="../slideLayouts/slideLayout6.xml"/><Relationship Id="rId5" Type="http://schemas.openxmlformats.org/officeDocument/2006/relationships/image" Target="../media/image139.jpeg"/><Relationship Id="rId4" Type="http://schemas.openxmlformats.org/officeDocument/2006/relationships/image" Target="../media/image138.jpe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41.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43.jpeg"/></Relationships>
</file>

<file path=ppt/slides/_rels/slide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7.xml"/><Relationship Id="rId4" Type="http://schemas.openxmlformats.org/officeDocument/2006/relationships/image" Target="../media/image3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66725" y="980729"/>
            <a:ext cx="5352446" cy="3096344"/>
          </a:xfrm>
        </p:spPr>
        <p:txBody>
          <a:bodyPr>
            <a:normAutofit fontScale="90000"/>
          </a:bodyPr>
          <a:lstStyle/>
          <a:p>
            <a:r>
              <a:rPr lang="ro-RO" sz="4800" b="1" dirty="0" smtClean="0">
                <a:solidFill>
                  <a:schemeClr val="accent5">
                    <a:lumMod val="75000"/>
                  </a:schemeClr>
                </a:solidFill>
                <a:latin typeface="Lucida Calligraphy" panose="03010101010101010101" pitchFamily="66" charset="0"/>
              </a:rPr>
              <a:t/>
            </a:r>
            <a:br>
              <a:rPr lang="ro-RO" sz="4800" b="1" dirty="0" smtClean="0">
                <a:solidFill>
                  <a:schemeClr val="accent5">
                    <a:lumMod val="75000"/>
                  </a:schemeClr>
                </a:solidFill>
                <a:latin typeface="Lucida Calligraphy" panose="03010101010101010101" pitchFamily="66" charset="0"/>
              </a:rPr>
            </a:br>
            <a:r>
              <a:rPr lang="ro-RO" sz="4800" b="1" dirty="0">
                <a:solidFill>
                  <a:schemeClr val="accent5">
                    <a:lumMod val="75000"/>
                  </a:schemeClr>
                </a:solidFill>
                <a:latin typeface="Lucida Calligraphy" panose="03010101010101010101" pitchFamily="66" charset="0"/>
              </a:rPr>
              <a:t/>
            </a:r>
            <a:br>
              <a:rPr lang="ro-RO" sz="4800" b="1" dirty="0">
                <a:solidFill>
                  <a:schemeClr val="accent5">
                    <a:lumMod val="75000"/>
                  </a:schemeClr>
                </a:solidFill>
                <a:latin typeface="Lucida Calligraphy" panose="03010101010101010101" pitchFamily="66" charset="0"/>
              </a:rPr>
            </a:br>
            <a:r>
              <a:rPr lang="ro-RO" sz="4800" b="1" dirty="0" smtClean="0">
                <a:solidFill>
                  <a:schemeClr val="accent5">
                    <a:lumMod val="75000"/>
                  </a:schemeClr>
                </a:solidFill>
                <a:latin typeface="Lucida Calligraphy" panose="03010101010101010101" pitchFamily="66" charset="0"/>
              </a:rPr>
              <a:t/>
            </a:r>
            <a:br>
              <a:rPr lang="ro-RO" sz="4800" b="1" dirty="0" smtClean="0">
                <a:solidFill>
                  <a:schemeClr val="accent5">
                    <a:lumMod val="75000"/>
                  </a:schemeClr>
                </a:solidFill>
                <a:latin typeface="Lucida Calligraphy" panose="03010101010101010101" pitchFamily="66" charset="0"/>
              </a:rPr>
            </a:br>
            <a:r>
              <a:rPr lang="ro-RO" sz="4800" b="1" dirty="0">
                <a:solidFill>
                  <a:schemeClr val="accent5">
                    <a:lumMod val="75000"/>
                  </a:schemeClr>
                </a:solidFill>
                <a:latin typeface="Lucida Calligraphy" panose="03010101010101010101" pitchFamily="66" charset="0"/>
              </a:rPr>
              <a:t/>
            </a:r>
            <a:br>
              <a:rPr lang="ro-RO" sz="4800" b="1" dirty="0">
                <a:solidFill>
                  <a:schemeClr val="accent5">
                    <a:lumMod val="75000"/>
                  </a:schemeClr>
                </a:solidFill>
                <a:latin typeface="Lucida Calligraphy" panose="03010101010101010101" pitchFamily="66" charset="0"/>
              </a:rPr>
            </a:br>
            <a:r>
              <a:rPr lang="en-US" sz="4800" b="1" dirty="0" smtClean="0">
                <a:solidFill>
                  <a:schemeClr val="accent5">
                    <a:lumMod val="75000"/>
                  </a:schemeClr>
                </a:solidFill>
                <a:latin typeface="Lucida Calligraphy" panose="03010101010101010101" pitchFamily="66" charset="0"/>
              </a:rPr>
              <a:t/>
            </a:r>
            <a:br>
              <a:rPr lang="en-US" sz="4800" b="1" dirty="0" smtClean="0">
                <a:solidFill>
                  <a:schemeClr val="accent5">
                    <a:lumMod val="75000"/>
                  </a:schemeClr>
                </a:solidFill>
                <a:latin typeface="Lucida Calligraphy" panose="03010101010101010101" pitchFamily="66" charset="0"/>
              </a:rPr>
            </a:br>
            <a:r>
              <a:rPr lang="en-US" sz="4800" b="1" dirty="0">
                <a:solidFill>
                  <a:schemeClr val="accent5">
                    <a:lumMod val="75000"/>
                  </a:schemeClr>
                </a:solidFill>
                <a:latin typeface="Lucida Calligraphy" panose="03010101010101010101" pitchFamily="66" charset="0"/>
              </a:rPr>
              <a:t/>
            </a:r>
            <a:br>
              <a:rPr lang="en-US" sz="4800" b="1" dirty="0">
                <a:solidFill>
                  <a:schemeClr val="accent5">
                    <a:lumMod val="75000"/>
                  </a:schemeClr>
                </a:solidFill>
                <a:latin typeface="Lucida Calligraphy" panose="03010101010101010101" pitchFamily="66" charset="0"/>
              </a:rPr>
            </a:br>
            <a:r>
              <a:rPr lang="en-US" sz="4800" b="1" dirty="0" smtClean="0">
                <a:solidFill>
                  <a:schemeClr val="accent5">
                    <a:lumMod val="75000"/>
                  </a:schemeClr>
                </a:solidFill>
                <a:latin typeface="Lucida Calligraphy" panose="03010101010101010101" pitchFamily="66" charset="0"/>
              </a:rPr>
              <a:t/>
            </a:r>
            <a:br>
              <a:rPr lang="en-US" sz="4800" b="1" dirty="0" smtClean="0">
                <a:solidFill>
                  <a:schemeClr val="accent5">
                    <a:lumMod val="75000"/>
                  </a:schemeClr>
                </a:solidFill>
                <a:latin typeface="Lucida Calligraphy" panose="03010101010101010101" pitchFamily="66" charset="0"/>
              </a:rPr>
            </a:br>
            <a:r>
              <a:rPr lang="en-US" sz="4800" b="1" dirty="0">
                <a:solidFill>
                  <a:schemeClr val="accent5">
                    <a:lumMod val="75000"/>
                  </a:schemeClr>
                </a:solidFill>
                <a:latin typeface="Lucida Calligraphy" panose="03010101010101010101" pitchFamily="66" charset="0"/>
              </a:rPr>
              <a:t/>
            </a:r>
            <a:br>
              <a:rPr lang="en-US" sz="4800" b="1" dirty="0">
                <a:solidFill>
                  <a:schemeClr val="accent5">
                    <a:lumMod val="75000"/>
                  </a:schemeClr>
                </a:solidFill>
                <a:latin typeface="Lucida Calligraphy" panose="03010101010101010101" pitchFamily="66" charset="0"/>
              </a:rPr>
            </a:br>
            <a:r>
              <a:rPr lang="en-US" sz="4800" b="1" dirty="0" smtClean="0">
                <a:solidFill>
                  <a:schemeClr val="accent5">
                    <a:lumMod val="75000"/>
                  </a:schemeClr>
                </a:solidFill>
                <a:latin typeface="Lucida Calligraphy" panose="03010101010101010101" pitchFamily="66" charset="0"/>
              </a:rPr>
              <a:t/>
            </a:r>
            <a:br>
              <a:rPr lang="en-US" sz="4800" b="1" dirty="0" smtClean="0">
                <a:solidFill>
                  <a:schemeClr val="accent5">
                    <a:lumMod val="75000"/>
                  </a:schemeClr>
                </a:solidFill>
                <a:latin typeface="Lucida Calligraphy" panose="03010101010101010101" pitchFamily="66" charset="0"/>
              </a:rPr>
            </a:br>
            <a:r>
              <a:rPr lang="en-US" sz="4800" b="1" dirty="0">
                <a:solidFill>
                  <a:schemeClr val="accent5">
                    <a:lumMod val="75000"/>
                  </a:schemeClr>
                </a:solidFill>
                <a:latin typeface="Lucida Calligraphy" panose="03010101010101010101" pitchFamily="66" charset="0"/>
              </a:rPr>
              <a:t/>
            </a:r>
            <a:br>
              <a:rPr lang="en-US" sz="4800" b="1" dirty="0">
                <a:solidFill>
                  <a:schemeClr val="accent5">
                    <a:lumMod val="75000"/>
                  </a:schemeClr>
                </a:solidFill>
                <a:latin typeface="Lucida Calligraphy" panose="03010101010101010101" pitchFamily="66" charset="0"/>
              </a:rPr>
            </a:br>
            <a:r>
              <a:rPr lang="en-US" sz="4800" b="1" dirty="0" smtClean="0">
                <a:solidFill>
                  <a:schemeClr val="accent5">
                    <a:lumMod val="75000"/>
                  </a:schemeClr>
                </a:solidFill>
                <a:latin typeface="Lucida Calligraphy" panose="03010101010101010101" pitchFamily="66" charset="0"/>
              </a:rPr>
              <a:t/>
            </a:r>
            <a:br>
              <a:rPr lang="en-US" sz="4800" b="1" dirty="0" smtClean="0">
                <a:solidFill>
                  <a:schemeClr val="accent5">
                    <a:lumMod val="75000"/>
                  </a:schemeClr>
                </a:solidFill>
                <a:latin typeface="Lucida Calligraphy" panose="03010101010101010101" pitchFamily="66" charset="0"/>
              </a:rPr>
            </a:br>
            <a:r>
              <a:rPr lang="en-US" sz="4800" b="1" dirty="0" smtClean="0">
                <a:solidFill>
                  <a:schemeClr val="accent5">
                    <a:lumMod val="75000"/>
                  </a:schemeClr>
                </a:solidFill>
                <a:latin typeface="Lucida Calligraphy" panose="03010101010101010101" pitchFamily="66" charset="0"/>
              </a:rPr>
              <a:t>A short presentation of Sibiu and of The High School of Art</a:t>
            </a:r>
            <a:endParaRPr lang="ro-RO" sz="4800" b="1" dirty="0">
              <a:solidFill>
                <a:schemeClr val="accent5">
                  <a:lumMod val="75000"/>
                </a:schemeClr>
              </a:solidFill>
              <a:latin typeface="Lucida Calligraphy" panose="03010101010101010101" pitchFamily="66" charset="0"/>
            </a:endParaRPr>
          </a:p>
        </p:txBody>
      </p:sp>
      <p:sp>
        <p:nvSpPr>
          <p:cNvPr id="3" name="Subtitle 2"/>
          <p:cNvSpPr>
            <a:spLocks noGrp="1"/>
          </p:cNvSpPr>
          <p:nvPr>
            <p:ph type="subTitle" idx="1"/>
          </p:nvPr>
        </p:nvSpPr>
        <p:spPr>
          <a:xfrm>
            <a:off x="219672" y="5713610"/>
            <a:ext cx="8784976" cy="1084811"/>
          </a:xfrm>
        </p:spPr>
        <p:txBody>
          <a:bodyPr>
            <a:normAutofit fontScale="25000" lnSpcReduction="20000"/>
          </a:bodyPr>
          <a:lstStyle/>
          <a:p>
            <a:pPr algn="r"/>
            <a:r>
              <a:rPr lang="ro-RO" sz="3200" b="1" dirty="0" smtClean="0">
                <a:latin typeface="Arial" panose="020B0604020202020204" pitchFamily="34" charset="0"/>
                <a:cs typeface="Arial" panose="020B0604020202020204" pitchFamily="34" charset="0"/>
              </a:rPr>
              <a:t>    </a:t>
            </a:r>
            <a:endParaRPr lang="ro-RO" sz="10000" b="1" dirty="0">
              <a:latin typeface="Arial" panose="020B0604020202020204" pitchFamily="34" charset="0"/>
              <a:cs typeface="Arial" panose="020B0604020202020204" pitchFamily="34" charset="0"/>
            </a:endParaRPr>
          </a:p>
          <a:p>
            <a:r>
              <a:rPr lang="ro-RO" sz="10000" b="1" dirty="0" smtClean="0">
                <a:latin typeface="Algerian" panose="04020705040A02060702" pitchFamily="82" charset="0"/>
                <a:cs typeface="Arial" panose="020B0604020202020204" pitchFamily="34" charset="0"/>
              </a:rPr>
              <a:t>   </a:t>
            </a:r>
            <a:r>
              <a:rPr lang="ro-RO" sz="17600" b="1" dirty="0" smtClean="0">
                <a:latin typeface="Algerian" panose="04020705040A02060702" pitchFamily="82" charset="0"/>
                <a:cs typeface="Arial" panose="020B0604020202020204" pitchFamily="34" charset="0"/>
              </a:rPr>
              <a:t>Pro</a:t>
            </a:r>
            <a:r>
              <a:rPr lang="en-US" sz="17600" b="1" dirty="0" err="1" smtClean="0">
                <a:latin typeface="Algerian" panose="04020705040A02060702" pitchFamily="82" charset="0"/>
                <a:cs typeface="Arial" panose="020B0604020202020204" pitchFamily="34" charset="0"/>
              </a:rPr>
              <a:t>ject</a:t>
            </a:r>
            <a:r>
              <a:rPr lang="ro-RO" sz="17600" b="1" dirty="0" smtClean="0">
                <a:latin typeface="Algerian" panose="04020705040A02060702" pitchFamily="82" charset="0"/>
                <a:cs typeface="Arial" panose="020B0604020202020204" pitchFamily="34" charset="0"/>
              </a:rPr>
              <a:t> Erasmus + KA2</a:t>
            </a:r>
            <a:r>
              <a:rPr lang="en-US" sz="17600" b="1" dirty="0" smtClean="0">
                <a:latin typeface="Algerian" panose="04020705040A02060702" pitchFamily="82" charset="0"/>
                <a:cs typeface="Arial" panose="020B0604020202020204" pitchFamily="34" charset="0"/>
              </a:rPr>
              <a:t> </a:t>
            </a:r>
            <a:r>
              <a:rPr lang="ro-RO" sz="17600" b="1" dirty="0" smtClean="0">
                <a:latin typeface="Algerian" panose="04020705040A02060702" pitchFamily="82" charset="0"/>
                <a:cs typeface="Arial" panose="020B0604020202020204" pitchFamily="34" charset="0"/>
              </a:rPr>
              <a:t>- „Notes of Europe”</a:t>
            </a:r>
          </a:p>
          <a:p>
            <a:pPr algn="r"/>
            <a:endParaRPr lang="ro-RO" sz="3800" b="1" dirty="0">
              <a:latin typeface="Arial" panose="020B0604020202020204" pitchFamily="34" charset="0"/>
              <a:cs typeface="Arial" panose="020B0604020202020204" pitchFamily="34" charset="0"/>
            </a:endParaRPr>
          </a:p>
        </p:txBody>
      </p:sp>
      <p:pic>
        <p:nvPicPr>
          <p:cNvPr id="1026" name="Picture 2" descr="http://augustin.thinkupdesign.ro/wp-content/uploads/2012/08/0001_stema_sibiu.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411" y="108220"/>
            <a:ext cx="1998984" cy="199898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upload.wikimedia.org/wikipedia/commons/thumb/5/5e/Actual_Sibiu_county_CoA.png/108px-Actual_Sibiu_county_CoA.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34054" y="356874"/>
            <a:ext cx="1647674" cy="183075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upload.wikimedia.org/wikipedia/commons/thumb/7/73/Flag_of_Romania.svg/158px-Flag_of_Romania.svg.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3254" y="2371638"/>
            <a:ext cx="1504950" cy="100012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www.military-line.ro/image/cache/data/Suvenir/Steaguri/italia-500x500.g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4734" y="3333216"/>
            <a:ext cx="1625927" cy="1625927"/>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s://upload.wikimedia.org/wikipedia/commons/thumb/9/9a/Flag_of_Spain.svg/300px-Flag_of_Spain.svg.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9507" y="4797152"/>
            <a:ext cx="1591051" cy="1060701"/>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ttps://upload.wikimedia.org/wikipedia/commons/thumb/a/ae/Flag_of_the_United_Kingdom.svg/300px-Flag_of_the_United_Kingdom.svg.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855704" y="4831539"/>
            <a:ext cx="1864156" cy="932078"/>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http://www.pro-tran.com/pt/images/large_flags/lg_flag_EE.gif"/>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875006" y="4831539"/>
            <a:ext cx="1440160" cy="960107"/>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http://storage0.dms.mpinteractiv.ro/media/1/1/3614/7043234/1/cehia-steag.jpg?width=400"/>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550401" y="4797152"/>
            <a:ext cx="1325991" cy="994493"/>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http://fs69.trilulilu.ro/imgs/avamonro/steaguri-lituania_b6572d88ae8f98.jpg?size=original"/>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111627" y="4720582"/>
            <a:ext cx="1780853" cy="1068512"/>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https://buzdugan.files.wordpress.com/2010/04/steag-turcia-copy.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111627" y="3508090"/>
            <a:ext cx="1780853" cy="1137963"/>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http://www.infotour.ro/uploads/steaguri/Steag_Germania.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074775" y="2277373"/>
            <a:ext cx="1854555" cy="11561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3316949"/>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3000" advTm="6000">
        <p15:prstTrans prst="curtains"/>
      </p:transition>
    </mc:Choice>
    <mc:Fallback>
      <p:transition spd="slow" advTm="6000">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stretch>
            <a:fillRect/>
          </a:stretch>
        </p:blipFill>
        <p:spPr>
          <a:xfrm>
            <a:off x="3593775" y="37177"/>
            <a:ext cx="2204176" cy="2600000"/>
          </a:xfrm>
          <a:prstGeom prst="rect">
            <a:avLst/>
          </a:prstGeom>
        </p:spPr>
      </p:pic>
      <p:pic>
        <p:nvPicPr>
          <p:cNvPr id="3" name="Picture 2"/>
          <p:cNvPicPr>
            <a:picLocks noChangeAspect="1"/>
          </p:cNvPicPr>
          <p:nvPr/>
        </p:nvPicPr>
        <p:blipFill>
          <a:blip r:embed="rId3" cstate="print"/>
          <a:stretch>
            <a:fillRect/>
          </a:stretch>
        </p:blipFill>
        <p:spPr>
          <a:xfrm>
            <a:off x="6139815" y="0"/>
            <a:ext cx="2367805" cy="2556004"/>
          </a:xfrm>
          <a:prstGeom prst="rect">
            <a:avLst/>
          </a:prstGeom>
        </p:spPr>
      </p:pic>
      <p:pic>
        <p:nvPicPr>
          <p:cNvPr id="5" name="Picture 4"/>
          <p:cNvPicPr>
            <a:picLocks noChangeAspect="1"/>
          </p:cNvPicPr>
          <p:nvPr/>
        </p:nvPicPr>
        <p:blipFill>
          <a:blip r:embed="rId4" cstate="print"/>
          <a:stretch>
            <a:fillRect/>
          </a:stretch>
        </p:blipFill>
        <p:spPr>
          <a:xfrm>
            <a:off x="5948611" y="2594728"/>
            <a:ext cx="2750215" cy="1980952"/>
          </a:xfrm>
          <a:prstGeom prst="rect">
            <a:avLst/>
          </a:prstGeom>
        </p:spPr>
      </p:pic>
      <p:pic>
        <p:nvPicPr>
          <p:cNvPr id="7" name="Picture 6"/>
          <p:cNvPicPr>
            <a:picLocks noChangeAspect="1"/>
          </p:cNvPicPr>
          <p:nvPr/>
        </p:nvPicPr>
        <p:blipFill>
          <a:blip r:embed="rId5" cstate="print"/>
          <a:stretch>
            <a:fillRect/>
          </a:stretch>
        </p:blipFill>
        <p:spPr>
          <a:xfrm>
            <a:off x="3484251" y="2659661"/>
            <a:ext cx="2276190" cy="2076190"/>
          </a:xfrm>
          <a:prstGeom prst="rect">
            <a:avLst/>
          </a:prstGeom>
        </p:spPr>
      </p:pic>
      <p:pic>
        <p:nvPicPr>
          <p:cNvPr id="8" name="Picture 7"/>
          <p:cNvPicPr>
            <a:picLocks noChangeAspect="1"/>
          </p:cNvPicPr>
          <p:nvPr/>
        </p:nvPicPr>
        <p:blipFill>
          <a:blip r:embed="rId6" cstate="print"/>
          <a:stretch>
            <a:fillRect/>
          </a:stretch>
        </p:blipFill>
        <p:spPr>
          <a:xfrm>
            <a:off x="251520" y="4811929"/>
            <a:ext cx="2729910" cy="1952381"/>
          </a:xfrm>
          <a:prstGeom prst="rect">
            <a:avLst/>
          </a:prstGeom>
        </p:spPr>
      </p:pic>
      <p:pic>
        <p:nvPicPr>
          <p:cNvPr id="10" name="Picture 9"/>
          <p:cNvPicPr>
            <a:picLocks noChangeAspect="1"/>
          </p:cNvPicPr>
          <p:nvPr/>
        </p:nvPicPr>
        <p:blipFill>
          <a:blip r:embed="rId7" cstate="print"/>
          <a:stretch>
            <a:fillRect/>
          </a:stretch>
        </p:blipFill>
        <p:spPr>
          <a:xfrm>
            <a:off x="3270786" y="4792881"/>
            <a:ext cx="2619048" cy="1971429"/>
          </a:xfrm>
          <a:prstGeom prst="rect">
            <a:avLst/>
          </a:prstGeom>
        </p:spPr>
      </p:pic>
      <p:pic>
        <p:nvPicPr>
          <p:cNvPr id="3074" name="Picture 2" descr="locations_1318"/>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91826" y="357377"/>
            <a:ext cx="2892425" cy="217011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076" name="Picture 4" descr="http://amfostacolo.ro/FOTO/GENUINE/d009/9393/23983_37705_25.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46675" y="2556004"/>
            <a:ext cx="3178016" cy="2103213"/>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1314053" y="452791"/>
            <a:ext cx="2279722" cy="276999"/>
          </a:xfrm>
          <a:prstGeom prst="rect">
            <a:avLst/>
          </a:prstGeom>
          <a:noFill/>
        </p:spPr>
        <p:txBody>
          <a:bodyPr wrap="square" rtlCol="0">
            <a:spAutoFit/>
          </a:bodyPr>
          <a:lstStyle/>
          <a:p>
            <a:r>
              <a:rPr lang="en-US" sz="1200" b="1" dirty="0" smtClean="0"/>
              <a:t>Natural History Museum</a:t>
            </a:r>
            <a:endParaRPr lang="ro-RO" sz="1200" b="1" dirty="0"/>
          </a:p>
        </p:txBody>
      </p:sp>
      <p:sp>
        <p:nvSpPr>
          <p:cNvPr id="12" name="TextBox 11"/>
          <p:cNvSpPr txBox="1"/>
          <p:nvPr/>
        </p:nvSpPr>
        <p:spPr>
          <a:xfrm>
            <a:off x="3420166" y="192946"/>
            <a:ext cx="2580594" cy="461665"/>
          </a:xfrm>
          <a:prstGeom prst="rect">
            <a:avLst/>
          </a:prstGeom>
          <a:noFill/>
        </p:spPr>
        <p:txBody>
          <a:bodyPr wrap="square" rtlCol="0">
            <a:spAutoFit/>
          </a:bodyPr>
          <a:lstStyle/>
          <a:p>
            <a:pPr algn="ctr"/>
            <a:r>
              <a:rPr lang="en-US" sz="1200" b="1" dirty="0" smtClean="0">
                <a:solidFill>
                  <a:srgbClr val="FFFF00"/>
                </a:solidFill>
              </a:rPr>
              <a:t>“St. Mary” Evangelical Church</a:t>
            </a:r>
            <a:r>
              <a:rPr lang="ro-RO" sz="1200" b="1" dirty="0" smtClean="0">
                <a:solidFill>
                  <a:srgbClr val="FFFF00"/>
                </a:solidFill>
              </a:rPr>
              <a:t> </a:t>
            </a:r>
          </a:p>
          <a:p>
            <a:pPr algn="ctr"/>
            <a:endParaRPr lang="ro-RO" sz="1200" b="1" dirty="0">
              <a:solidFill>
                <a:srgbClr val="FFFF00"/>
              </a:solidFill>
            </a:endParaRPr>
          </a:p>
        </p:txBody>
      </p:sp>
      <p:sp>
        <p:nvSpPr>
          <p:cNvPr id="13" name="TextBox 12"/>
          <p:cNvSpPr txBox="1"/>
          <p:nvPr/>
        </p:nvSpPr>
        <p:spPr>
          <a:xfrm>
            <a:off x="5903320" y="0"/>
            <a:ext cx="2642070" cy="461665"/>
          </a:xfrm>
          <a:prstGeom prst="rect">
            <a:avLst/>
          </a:prstGeom>
          <a:noFill/>
        </p:spPr>
        <p:txBody>
          <a:bodyPr wrap="square" rtlCol="0">
            <a:spAutoFit/>
          </a:bodyPr>
          <a:lstStyle/>
          <a:p>
            <a:pPr algn="ctr"/>
            <a:r>
              <a:rPr lang="en-US" sz="1200" b="1" dirty="0" smtClean="0"/>
              <a:t>Orthodox Met</a:t>
            </a:r>
            <a:r>
              <a:rPr lang="ro-RO" sz="1200" b="1" dirty="0" err="1" smtClean="0"/>
              <a:t>ropolit</a:t>
            </a:r>
            <a:r>
              <a:rPr lang="en-US" sz="1200" b="1" dirty="0" smtClean="0"/>
              <a:t>an  Cathedral</a:t>
            </a:r>
            <a:endParaRPr lang="ro-RO" sz="1200" b="1" dirty="0" smtClean="0"/>
          </a:p>
          <a:p>
            <a:pPr algn="ctr"/>
            <a:r>
              <a:rPr lang="ro-RO" sz="1200" b="1" dirty="0" smtClean="0"/>
              <a:t> </a:t>
            </a:r>
            <a:r>
              <a:rPr lang="en-US" sz="1200" b="1" dirty="0" smtClean="0"/>
              <a:t>“</a:t>
            </a:r>
            <a:r>
              <a:rPr lang="ro-RO" sz="1200" b="1" dirty="0" smtClean="0"/>
              <a:t>S</a:t>
            </a:r>
            <a:r>
              <a:rPr lang="en-US" sz="1200" b="1" dirty="0" smtClean="0"/>
              <a:t>t</a:t>
            </a:r>
            <a:r>
              <a:rPr lang="ro-RO" sz="1200" b="1" dirty="0" smtClean="0"/>
              <a:t>. Tr</a:t>
            </a:r>
            <a:r>
              <a:rPr lang="en-US" sz="1200" b="1" dirty="0" err="1" smtClean="0"/>
              <a:t>inity</a:t>
            </a:r>
            <a:r>
              <a:rPr lang="ro-RO" sz="1200" b="1" dirty="0" smtClean="0"/>
              <a:t>”</a:t>
            </a:r>
            <a:endParaRPr lang="ro-RO" sz="1200" b="1" dirty="0"/>
          </a:p>
        </p:txBody>
      </p:sp>
      <p:sp>
        <p:nvSpPr>
          <p:cNvPr id="14" name="TextBox 13"/>
          <p:cNvSpPr txBox="1"/>
          <p:nvPr/>
        </p:nvSpPr>
        <p:spPr>
          <a:xfrm>
            <a:off x="1142181" y="2556004"/>
            <a:ext cx="1584176" cy="276999"/>
          </a:xfrm>
          <a:prstGeom prst="rect">
            <a:avLst/>
          </a:prstGeom>
          <a:noFill/>
        </p:spPr>
        <p:txBody>
          <a:bodyPr wrap="square" rtlCol="0">
            <a:spAutoFit/>
          </a:bodyPr>
          <a:lstStyle/>
          <a:p>
            <a:pPr algn="ctr"/>
            <a:r>
              <a:rPr lang="ro-RO" sz="1200" b="1" dirty="0" smtClean="0"/>
              <a:t>C</a:t>
            </a:r>
            <a:r>
              <a:rPr lang="en-US" sz="1200" b="1" dirty="0" err="1" smtClean="0"/>
              <a:t>itadel</a:t>
            </a:r>
            <a:r>
              <a:rPr lang="en-US" sz="1200" b="1" dirty="0" smtClean="0"/>
              <a:t> Street</a:t>
            </a:r>
            <a:endParaRPr lang="ro-RO" sz="1200" b="1" dirty="0"/>
          </a:p>
        </p:txBody>
      </p:sp>
      <p:sp>
        <p:nvSpPr>
          <p:cNvPr id="15" name="TextBox 14"/>
          <p:cNvSpPr txBox="1"/>
          <p:nvPr/>
        </p:nvSpPr>
        <p:spPr>
          <a:xfrm>
            <a:off x="3862806" y="2654446"/>
            <a:ext cx="1380506" cy="276999"/>
          </a:xfrm>
          <a:prstGeom prst="rect">
            <a:avLst/>
          </a:prstGeom>
          <a:noFill/>
        </p:spPr>
        <p:txBody>
          <a:bodyPr wrap="none" rtlCol="0">
            <a:spAutoFit/>
          </a:bodyPr>
          <a:lstStyle/>
          <a:p>
            <a:r>
              <a:rPr lang="en-US" sz="1200" b="1" dirty="0" smtClean="0">
                <a:solidFill>
                  <a:srgbClr val="FFFF00"/>
                </a:solidFill>
              </a:rPr>
              <a:t>His</a:t>
            </a:r>
            <a:r>
              <a:rPr lang="ro-RO" sz="1200" b="1" dirty="0" smtClean="0">
                <a:solidFill>
                  <a:srgbClr val="FFFF00"/>
                </a:solidFill>
              </a:rPr>
              <a:t>tor</a:t>
            </a:r>
            <a:r>
              <a:rPr lang="en-US" sz="1200" b="1" dirty="0" smtClean="0">
                <a:solidFill>
                  <a:srgbClr val="FFFF00"/>
                </a:solidFill>
              </a:rPr>
              <a:t>y Museum</a:t>
            </a:r>
            <a:endParaRPr lang="ro-RO" sz="1200" b="1" dirty="0">
              <a:solidFill>
                <a:srgbClr val="FFFF00"/>
              </a:solidFill>
            </a:endParaRPr>
          </a:p>
        </p:txBody>
      </p:sp>
      <p:sp>
        <p:nvSpPr>
          <p:cNvPr id="16" name="TextBox 15"/>
          <p:cNvSpPr txBox="1"/>
          <p:nvPr/>
        </p:nvSpPr>
        <p:spPr>
          <a:xfrm>
            <a:off x="6558145" y="2593181"/>
            <a:ext cx="1332417" cy="276999"/>
          </a:xfrm>
          <a:prstGeom prst="rect">
            <a:avLst/>
          </a:prstGeom>
          <a:noFill/>
        </p:spPr>
        <p:txBody>
          <a:bodyPr wrap="none" rtlCol="0">
            <a:spAutoFit/>
          </a:bodyPr>
          <a:lstStyle/>
          <a:p>
            <a:pPr algn="ctr"/>
            <a:r>
              <a:rPr lang="en-US" sz="1200" b="1" dirty="0" smtClean="0"/>
              <a:t>The </a:t>
            </a:r>
            <a:r>
              <a:rPr lang="ro-RO" sz="1200" b="1" dirty="0" smtClean="0"/>
              <a:t>S</a:t>
            </a:r>
            <a:r>
              <a:rPr lang="en-US" sz="1200" b="1" dirty="0" smtClean="0"/>
              <a:t>y</a:t>
            </a:r>
            <a:r>
              <a:rPr lang="ro-RO" sz="1200" b="1" dirty="0" err="1" smtClean="0"/>
              <a:t>nagog</a:t>
            </a:r>
            <a:r>
              <a:rPr lang="en-US" sz="1200" b="1" dirty="0" err="1" smtClean="0"/>
              <a:t>ue</a:t>
            </a:r>
            <a:endParaRPr lang="ro-RO" sz="1200" b="1" dirty="0"/>
          </a:p>
        </p:txBody>
      </p:sp>
      <p:sp>
        <p:nvSpPr>
          <p:cNvPr id="17" name="TextBox 16"/>
          <p:cNvSpPr txBox="1"/>
          <p:nvPr/>
        </p:nvSpPr>
        <p:spPr>
          <a:xfrm>
            <a:off x="680859" y="4784859"/>
            <a:ext cx="1989648" cy="276999"/>
          </a:xfrm>
          <a:prstGeom prst="rect">
            <a:avLst/>
          </a:prstGeom>
          <a:noFill/>
        </p:spPr>
        <p:txBody>
          <a:bodyPr wrap="none" rtlCol="0">
            <a:spAutoFit/>
          </a:bodyPr>
          <a:lstStyle/>
          <a:p>
            <a:pPr algn="ctr"/>
            <a:r>
              <a:rPr lang="ro-RO" sz="1200" b="1" dirty="0" smtClean="0"/>
              <a:t> </a:t>
            </a:r>
            <a:r>
              <a:rPr lang="en-US" sz="1200" b="1" dirty="0" smtClean="0"/>
              <a:t>“</a:t>
            </a:r>
            <a:r>
              <a:rPr lang="ro-RO" sz="1200" b="1" dirty="0" smtClean="0"/>
              <a:t>Franz Binder”</a:t>
            </a:r>
            <a:r>
              <a:rPr lang="en-US" sz="1200" b="1" dirty="0" smtClean="0"/>
              <a:t> Museum</a:t>
            </a:r>
            <a:endParaRPr lang="ro-RO" sz="1200" b="1" dirty="0"/>
          </a:p>
        </p:txBody>
      </p:sp>
      <p:sp>
        <p:nvSpPr>
          <p:cNvPr id="18" name="TextBox 17"/>
          <p:cNvSpPr txBox="1"/>
          <p:nvPr/>
        </p:nvSpPr>
        <p:spPr>
          <a:xfrm>
            <a:off x="3633450" y="4809393"/>
            <a:ext cx="1933799" cy="461665"/>
          </a:xfrm>
          <a:prstGeom prst="rect">
            <a:avLst/>
          </a:prstGeom>
          <a:noFill/>
        </p:spPr>
        <p:txBody>
          <a:bodyPr wrap="none" rtlCol="0">
            <a:spAutoFit/>
          </a:bodyPr>
          <a:lstStyle/>
          <a:p>
            <a:pPr algn="ctr"/>
            <a:r>
              <a:rPr lang="en-US" sz="1200" b="1" dirty="0" smtClean="0"/>
              <a:t>Traditional Art Museum</a:t>
            </a:r>
            <a:r>
              <a:rPr lang="ro-RO" sz="1200" b="1" dirty="0" smtClean="0"/>
              <a:t> </a:t>
            </a:r>
          </a:p>
          <a:p>
            <a:pPr algn="ctr"/>
            <a:r>
              <a:rPr lang="en-US" sz="1200" b="1" dirty="0" smtClean="0"/>
              <a:t>“</a:t>
            </a:r>
            <a:r>
              <a:rPr lang="ro-RO" sz="1200" b="1" dirty="0" smtClean="0"/>
              <a:t>Astra”</a:t>
            </a:r>
            <a:endParaRPr lang="ro-RO" sz="1200" b="1" dirty="0"/>
          </a:p>
        </p:txBody>
      </p:sp>
      <p:pic>
        <p:nvPicPr>
          <p:cNvPr id="3078" name="Picture 6" descr="http://www.sibiul.ro/poza_zilei/1024x768/20080527075016-turnul-scarii-2022153965.jp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t="8768"/>
          <a:stretch/>
        </p:blipFill>
        <p:spPr bwMode="auto">
          <a:xfrm>
            <a:off x="6049394" y="4869159"/>
            <a:ext cx="2825855" cy="1934449"/>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6616729" y="4923358"/>
            <a:ext cx="1413978" cy="276999"/>
          </a:xfrm>
          <a:prstGeom prst="rect">
            <a:avLst/>
          </a:prstGeom>
          <a:noFill/>
        </p:spPr>
        <p:txBody>
          <a:bodyPr wrap="none" rtlCol="0">
            <a:spAutoFit/>
          </a:bodyPr>
          <a:lstStyle/>
          <a:p>
            <a:pPr algn="ctr"/>
            <a:r>
              <a:rPr lang="ro-RO" sz="1200" b="1" dirty="0" smtClean="0">
                <a:solidFill>
                  <a:srgbClr val="FFFF00"/>
                </a:solidFill>
              </a:rPr>
              <a:t>T</a:t>
            </a:r>
            <a:r>
              <a:rPr lang="en-US" sz="1200" b="1" dirty="0" smtClean="0">
                <a:solidFill>
                  <a:srgbClr val="FFFF00"/>
                </a:solidFill>
              </a:rPr>
              <a:t>he Stairs Tower</a:t>
            </a:r>
            <a:endParaRPr lang="ro-RO" sz="1200" b="1" dirty="0">
              <a:solidFill>
                <a:srgbClr val="FFFF00"/>
              </a:solidFill>
            </a:endParaRPr>
          </a:p>
        </p:txBody>
      </p:sp>
      <p:sp>
        <p:nvSpPr>
          <p:cNvPr id="20" name="TextBox 19"/>
          <p:cNvSpPr txBox="1"/>
          <p:nvPr/>
        </p:nvSpPr>
        <p:spPr>
          <a:xfrm>
            <a:off x="-40805" y="-68664"/>
            <a:ext cx="1354858" cy="523220"/>
          </a:xfrm>
          <a:prstGeom prst="rect">
            <a:avLst/>
          </a:prstGeom>
          <a:noFill/>
        </p:spPr>
        <p:txBody>
          <a:bodyPr wrap="none" rtlCol="0">
            <a:spAutoFit/>
          </a:bodyPr>
          <a:lstStyle/>
          <a:p>
            <a:r>
              <a:rPr lang="ro-RO" sz="2800" b="1" dirty="0" smtClean="0">
                <a:latin typeface="Lucida Handwriting" panose="03010101010101010101" pitchFamily="66" charset="0"/>
              </a:rPr>
              <a:t>SIBIU</a:t>
            </a:r>
            <a:endParaRPr lang="ro-RO" sz="2800" b="1" dirty="0">
              <a:latin typeface="Lucida Handwriting" panose="03010101010101010101" pitchFamily="66" charset="0"/>
            </a:endParaRPr>
          </a:p>
        </p:txBody>
      </p:sp>
      <p:sp>
        <p:nvSpPr>
          <p:cNvPr id="21" name="TextBox 20"/>
          <p:cNvSpPr txBox="1"/>
          <p:nvPr/>
        </p:nvSpPr>
        <p:spPr>
          <a:xfrm>
            <a:off x="105806" y="317417"/>
            <a:ext cx="410690" cy="2585323"/>
          </a:xfrm>
          <a:prstGeom prst="rect">
            <a:avLst/>
          </a:prstGeom>
          <a:noFill/>
        </p:spPr>
        <p:txBody>
          <a:bodyPr wrap="none" rtlCol="0">
            <a:spAutoFit/>
          </a:bodyPr>
          <a:lstStyle/>
          <a:p>
            <a:r>
              <a:rPr lang="ro-RO" b="1" dirty="0" smtClean="0">
                <a:latin typeface="Lucida Calligraphy" panose="03010101010101010101" pitchFamily="66" charset="0"/>
              </a:rPr>
              <a:t>T</a:t>
            </a:r>
          </a:p>
          <a:p>
            <a:r>
              <a:rPr lang="en-US" b="1" dirty="0" smtClean="0">
                <a:latin typeface="Lucida Calligraphy" panose="03010101010101010101" pitchFamily="66" charset="0"/>
              </a:rPr>
              <a:t>O</a:t>
            </a:r>
          </a:p>
          <a:p>
            <a:r>
              <a:rPr lang="en-US" b="1" dirty="0" smtClean="0">
                <a:latin typeface="Lucida Calligraphy" panose="03010101010101010101" pitchFamily="66" charset="0"/>
              </a:rPr>
              <a:t>U</a:t>
            </a:r>
            <a:endParaRPr lang="ro-RO" b="1" dirty="0" smtClean="0">
              <a:latin typeface="Lucida Calligraphy" panose="03010101010101010101" pitchFamily="66" charset="0"/>
            </a:endParaRPr>
          </a:p>
          <a:p>
            <a:r>
              <a:rPr lang="ro-RO" b="1" dirty="0" smtClean="0">
                <a:latin typeface="Lucida Calligraphy" panose="03010101010101010101" pitchFamily="66" charset="0"/>
              </a:rPr>
              <a:t>R</a:t>
            </a:r>
          </a:p>
          <a:p>
            <a:r>
              <a:rPr lang="ro-RO" b="1" dirty="0" smtClean="0">
                <a:latin typeface="Lucida Calligraphy" panose="03010101010101010101" pitchFamily="66" charset="0"/>
              </a:rPr>
              <a:t>I</a:t>
            </a:r>
          </a:p>
          <a:p>
            <a:r>
              <a:rPr lang="ro-RO" b="1" dirty="0" smtClean="0">
                <a:latin typeface="Lucida Calligraphy" panose="03010101010101010101" pitchFamily="66" charset="0"/>
              </a:rPr>
              <a:t>S</a:t>
            </a:r>
          </a:p>
          <a:p>
            <a:r>
              <a:rPr lang="ro-RO" b="1" dirty="0" smtClean="0">
                <a:latin typeface="Lucida Calligraphy" panose="03010101010101010101" pitchFamily="66" charset="0"/>
              </a:rPr>
              <a:t>T</a:t>
            </a:r>
          </a:p>
          <a:p>
            <a:r>
              <a:rPr lang="ro-RO" b="1" dirty="0" smtClean="0">
                <a:latin typeface="Lucida Calligraphy" panose="03010101010101010101" pitchFamily="66" charset="0"/>
              </a:rPr>
              <a:t>I</a:t>
            </a:r>
          </a:p>
          <a:p>
            <a:r>
              <a:rPr lang="ro-RO" b="1" dirty="0">
                <a:latin typeface="Lucida Calligraphy" panose="03010101010101010101" pitchFamily="66" charset="0"/>
              </a:rPr>
              <a:t>C</a:t>
            </a:r>
            <a:endParaRPr lang="ro-RO" b="1" dirty="0" smtClean="0">
              <a:latin typeface="Lucida Calligraphy" panose="03010101010101010101" pitchFamily="66" charset="0"/>
            </a:endParaRPr>
          </a:p>
        </p:txBody>
      </p:sp>
    </p:spTree>
    <p:extLst>
      <p:ext uri="{BB962C8B-B14F-4D97-AF65-F5344CB8AC3E}">
        <p14:creationId xmlns:p14="http://schemas.microsoft.com/office/powerpoint/2010/main" val="2893804263"/>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3000" advTm="6000">
        <p15:prstTrans prst="curtains"/>
      </p:transition>
    </mc:Choice>
    <mc:Fallback>
      <p:transition spd="slow" advTm="6000">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stretch>
            <a:fillRect/>
          </a:stretch>
        </p:blipFill>
        <p:spPr>
          <a:xfrm>
            <a:off x="251520" y="317122"/>
            <a:ext cx="2590476" cy="1952381"/>
          </a:xfrm>
          <a:prstGeom prst="rect">
            <a:avLst/>
          </a:prstGeom>
        </p:spPr>
      </p:pic>
      <p:pic>
        <p:nvPicPr>
          <p:cNvPr id="3" name="Picture 2"/>
          <p:cNvPicPr>
            <a:picLocks noChangeAspect="1"/>
          </p:cNvPicPr>
          <p:nvPr/>
        </p:nvPicPr>
        <p:blipFill>
          <a:blip r:embed="rId3" cstate="print"/>
          <a:stretch>
            <a:fillRect/>
          </a:stretch>
        </p:blipFill>
        <p:spPr>
          <a:xfrm>
            <a:off x="119825" y="4766213"/>
            <a:ext cx="3180952" cy="1885714"/>
          </a:xfrm>
          <a:prstGeom prst="rect">
            <a:avLst/>
          </a:prstGeom>
        </p:spPr>
      </p:pic>
      <p:pic>
        <p:nvPicPr>
          <p:cNvPr id="4" name="Picture 3"/>
          <p:cNvPicPr>
            <a:picLocks noChangeAspect="1"/>
          </p:cNvPicPr>
          <p:nvPr/>
        </p:nvPicPr>
        <p:blipFill>
          <a:blip r:embed="rId4" cstate="print"/>
          <a:stretch>
            <a:fillRect/>
          </a:stretch>
        </p:blipFill>
        <p:spPr>
          <a:xfrm>
            <a:off x="394117" y="2530871"/>
            <a:ext cx="2741611" cy="1895238"/>
          </a:xfrm>
          <a:prstGeom prst="rect">
            <a:avLst/>
          </a:prstGeom>
        </p:spPr>
      </p:pic>
      <p:pic>
        <p:nvPicPr>
          <p:cNvPr id="5" name="Picture 4"/>
          <p:cNvPicPr>
            <a:picLocks noChangeAspect="1"/>
          </p:cNvPicPr>
          <p:nvPr/>
        </p:nvPicPr>
        <p:blipFill>
          <a:blip r:embed="rId5" cstate="print"/>
          <a:stretch>
            <a:fillRect/>
          </a:stretch>
        </p:blipFill>
        <p:spPr>
          <a:xfrm>
            <a:off x="5580112" y="35416"/>
            <a:ext cx="3096344" cy="1990476"/>
          </a:xfrm>
          <a:prstGeom prst="rect">
            <a:avLst/>
          </a:prstGeom>
        </p:spPr>
      </p:pic>
      <p:pic>
        <p:nvPicPr>
          <p:cNvPr id="6" name="Picture 5"/>
          <p:cNvPicPr>
            <a:picLocks noChangeAspect="1"/>
          </p:cNvPicPr>
          <p:nvPr/>
        </p:nvPicPr>
        <p:blipFill>
          <a:blip r:embed="rId6" cstate="print"/>
          <a:stretch>
            <a:fillRect/>
          </a:stretch>
        </p:blipFill>
        <p:spPr>
          <a:xfrm>
            <a:off x="5751209" y="2120027"/>
            <a:ext cx="3054992" cy="2088360"/>
          </a:xfrm>
          <a:prstGeom prst="rect">
            <a:avLst/>
          </a:prstGeom>
        </p:spPr>
      </p:pic>
      <p:pic>
        <p:nvPicPr>
          <p:cNvPr id="7" name="Picture 6"/>
          <p:cNvPicPr>
            <a:picLocks noChangeAspect="1"/>
          </p:cNvPicPr>
          <p:nvPr/>
        </p:nvPicPr>
        <p:blipFill>
          <a:blip r:embed="rId7" cstate="print"/>
          <a:stretch>
            <a:fillRect/>
          </a:stretch>
        </p:blipFill>
        <p:spPr>
          <a:xfrm>
            <a:off x="3315888" y="276243"/>
            <a:ext cx="2114286" cy="2809524"/>
          </a:xfrm>
          <a:prstGeom prst="rect">
            <a:avLst/>
          </a:prstGeom>
        </p:spPr>
      </p:pic>
      <p:pic>
        <p:nvPicPr>
          <p:cNvPr id="8" name="Picture 7"/>
          <p:cNvPicPr>
            <a:picLocks noChangeAspect="1"/>
          </p:cNvPicPr>
          <p:nvPr/>
        </p:nvPicPr>
        <p:blipFill>
          <a:blip r:embed="rId8" cstate="print"/>
          <a:stretch>
            <a:fillRect/>
          </a:stretch>
        </p:blipFill>
        <p:spPr>
          <a:xfrm>
            <a:off x="3492028" y="3783196"/>
            <a:ext cx="2027596" cy="2664296"/>
          </a:xfrm>
          <a:prstGeom prst="rect">
            <a:avLst/>
          </a:prstGeom>
        </p:spPr>
      </p:pic>
      <p:pic>
        <p:nvPicPr>
          <p:cNvPr id="9" name="Picture 8"/>
          <p:cNvPicPr>
            <a:picLocks noChangeAspect="1"/>
          </p:cNvPicPr>
          <p:nvPr/>
        </p:nvPicPr>
        <p:blipFill>
          <a:blip r:embed="rId9" cstate="print"/>
          <a:stretch>
            <a:fillRect/>
          </a:stretch>
        </p:blipFill>
        <p:spPr>
          <a:xfrm>
            <a:off x="5911280" y="4426109"/>
            <a:ext cx="2981200" cy="2286695"/>
          </a:xfrm>
          <a:prstGeom prst="rect">
            <a:avLst/>
          </a:prstGeom>
          <a:ln>
            <a:solidFill>
              <a:schemeClr val="tx1"/>
            </a:solidFill>
          </a:ln>
        </p:spPr>
      </p:pic>
      <p:sp>
        <p:nvSpPr>
          <p:cNvPr id="11" name="TextBox 10"/>
          <p:cNvSpPr txBox="1"/>
          <p:nvPr/>
        </p:nvSpPr>
        <p:spPr>
          <a:xfrm>
            <a:off x="0" y="214290"/>
            <a:ext cx="3002607" cy="461665"/>
          </a:xfrm>
          <a:prstGeom prst="rect">
            <a:avLst/>
          </a:prstGeom>
          <a:noFill/>
        </p:spPr>
        <p:txBody>
          <a:bodyPr wrap="square" rtlCol="0">
            <a:spAutoFit/>
          </a:bodyPr>
          <a:lstStyle/>
          <a:p>
            <a:pPr algn="ctr"/>
            <a:endParaRPr lang="ro-RO" sz="1200" b="1" dirty="0" smtClean="0"/>
          </a:p>
          <a:p>
            <a:pPr algn="ctr"/>
            <a:r>
              <a:rPr lang="en-US" sz="1200" b="1" dirty="0" smtClean="0"/>
              <a:t>“</a:t>
            </a:r>
            <a:r>
              <a:rPr lang="ro-RO" sz="1200" b="1" dirty="0" smtClean="0"/>
              <a:t>Radu Stanca”</a:t>
            </a:r>
            <a:r>
              <a:rPr lang="en-US" sz="1200" b="1" dirty="0" smtClean="0"/>
              <a:t>National Theatre</a:t>
            </a:r>
            <a:endParaRPr lang="ro-RO" sz="1200" b="1" dirty="0"/>
          </a:p>
        </p:txBody>
      </p:sp>
      <p:sp>
        <p:nvSpPr>
          <p:cNvPr id="12" name="TextBox 11"/>
          <p:cNvSpPr txBox="1"/>
          <p:nvPr/>
        </p:nvSpPr>
        <p:spPr>
          <a:xfrm>
            <a:off x="3428992" y="317122"/>
            <a:ext cx="2084309" cy="461665"/>
          </a:xfrm>
          <a:prstGeom prst="rect">
            <a:avLst/>
          </a:prstGeom>
          <a:noFill/>
        </p:spPr>
        <p:txBody>
          <a:bodyPr wrap="square" rtlCol="0">
            <a:spAutoFit/>
          </a:bodyPr>
          <a:lstStyle/>
          <a:p>
            <a:pPr algn="ctr"/>
            <a:endParaRPr lang="ro-RO" sz="1200" b="1" dirty="0" smtClean="0"/>
          </a:p>
          <a:p>
            <a:pPr algn="ctr"/>
            <a:r>
              <a:rPr lang="ro-RO" sz="1200" b="1" dirty="0" smtClean="0"/>
              <a:t>Gheorghe Laz</a:t>
            </a:r>
            <a:r>
              <a:rPr lang="en-US" sz="1200" b="1" dirty="0" smtClean="0"/>
              <a:t>a</a:t>
            </a:r>
            <a:r>
              <a:rPr lang="ro-RO" sz="1200" b="1" dirty="0" smtClean="0"/>
              <a:t>r</a:t>
            </a:r>
            <a:r>
              <a:rPr lang="en-US" sz="1200" b="1" dirty="0" smtClean="0"/>
              <a:t>’s Statue</a:t>
            </a:r>
            <a:endParaRPr lang="ro-RO" sz="1200" b="1" dirty="0"/>
          </a:p>
        </p:txBody>
      </p:sp>
      <p:sp>
        <p:nvSpPr>
          <p:cNvPr id="13" name="TextBox 12"/>
          <p:cNvSpPr txBox="1"/>
          <p:nvPr/>
        </p:nvSpPr>
        <p:spPr>
          <a:xfrm>
            <a:off x="6490628" y="178622"/>
            <a:ext cx="1140057" cy="276999"/>
          </a:xfrm>
          <a:prstGeom prst="rect">
            <a:avLst/>
          </a:prstGeom>
          <a:noFill/>
        </p:spPr>
        <p:txBody>
          <a:bodyPr wrap="none" rtlCol="0">
            <a:spAutoFit/>
          </a:bodyPr>
          <a:lstStyle/>
          <a:p>
            <a:pPr algn="ctr"/>
            <a:r>
              <a:rPr lang="ro-RO" sz="1200" b="1" dirty="0" smtClean="0"/>
              <a:t>Astra</a:t>
            </a:r>
            <a:r>
              <a:rPr lang="en-US" sz="1200" b="1" dirty="0" smtClean="0"/>
              <a:t> Library</a:t>
            </a:r>
            <a:endParaRPr lang="ro-RO" sz="1200" b="1" dirty="0"/>
          </a:p>
        </p:txBody>
      </p:sp>
      <p:sp>
        <p:nvSpPr>
          <p:cNvPr id="14" name="TextBox 13"/>
          <p:cNvSpPr txBox="1"/>
          <p:nvPr/>
        </p:nvSpPr>
        <p:spPr>
          <a:xfrm>
            <a:off x="785786" y="2928934"/>
            <a:ext cx="1928826" cy="646331"/>
          </a:xfrm>
          <a:prstGeom prst="rect">
            <a:avLst/>
          </a:prstGeom>
          <a:noFill/>
        </p:spPr>
        <p:txBody>
          <a:bodyPr wrap="square" rtlCol="0">
            <a:spAutoFit/>
          </a:bodyPr>
          <a:lstStyle/>
          <a:p>
            <a:pPr algn="ctr"/>
            <a:r>
              <a:rPr lang="ro-RO" sz="1200" b="1" dirty="0" smtClean="0"/>
              <a:t>Thalia </a:t>
            </a:r>
            <a:r>
              <a:rPr lang="en-US" sz="1200" b="1" dirty="0" smtClean="0"/>
              <a:t> Hall, The State </a:t>
            </a:r>
            <a:r>
              <a:rPr lang="en-US" sz="1200" b="1" dirty="0" err="1" smtClean="0"/>
              <a:t>Phylarmonic</a:t>
            </a:r>
            <a:r>
              <a:rPr lang="en-US" sz="1200" b="1" dirty="0" smtClean="0"/>
              <a:t> of Sibiu</a:t>
            </a:r>
            <a:endParaRPr lang="ro-RO" sz="1200" b="1" dirty="0" smtClean="0"/>
          </a:p>
          <a:p>
            <a:pPr algn="ctr"/>
            <a:endParaRPr lang="ro-RO" sz="1200" b="1" dirty="0"/>
          </a:p>
        </p:txBody>
      </p:sp>
      <p:sp>
        <p:nvSpPr>
          <p:cNvPr id="15" name="TextBox 14"/>
          <p:cNvSpPr txBox="1"/>
          <p:nvPr/>
        </p:nvSpPr>
        <p:spPr>
          <a:xfrm>
            <a:off x="500882" y="4766213"/>
            <a:ext cx="2300630" cy="461665"/>
          </a:xfrm>
          <a:prstGeom prst="rect">
            <a:avLst/>
          </a:prstGeom>
          <a:noFill/>
        </p:spPr>
        <p:txBody>
          <a:bodyPr wrap="none" rtlCol="0">
            <a:spAutoFit/>
          </a:bodyPr>
          <a:lstStyle/>
          <a:p>
            <a:pPr algn="ctr"/>
            <a:r>
              <a:rPr lang="en-US" sz="1200" b="1" dirty="0" smtClean="0"/>
              <a:t>“</a:t>
            </a:r>
            <a:r>
              <a:rPr lang="ro-RO" sz="1200" b="1" dirty="0" smtClean="0"/>
              <a:t>Gong”</a:t>
            </a:r>
            <a:r>
              <a:rPr lang="en-US" sz="1200" b="1" dirty="0" smtClean="0"/>
              <a:t> Theatre for Children </a:t>
            </a:r>
          </a:p>
          <a:p>
            <a:pPr algn="ctr"/>
            <a:r>
              <a:rPr lang="en-US" sz="1200" b="1" dirty="0" smtClean="0"/>
              <a:t>and Youngsters</a:t>
            </a:r>
            <a:endParaRPr lang="ro-RO" sz="1200" b="1" dirty="0"/>
          </a:p>
        </p:txBody>
      </p:sp>
      <p:sp>
        <p:nvSpPr>
          <p:cNvPr id="16" name="TextBox 15"/>
          <p:cNvSpPr txBox="1"/>
          <p:nvPr/>
        </p:nvSpPr>
        <p:spPr>
          <a:xfrm>
            <a:off x="3459531" y="3962257"/>
            <a:ext cx="2109873" cy="276999"/>
          </a:xfrm>
          <a:prstGeom prst="rect">
            <a:avLst/>
          </a:prstGeom>
          <a:noFill/>
        </p:spPr>
        <p:txBody>
          <a:bodyPr wrap="none" rtlCol="0">
            <a:spAutoFit/>
          </a:bodyPr>
          <a:lstStyle/>
          <a:p>
            <a:pPr algn="ctr"/>
            <a:r>
              <a:rPr lang="en-US" sz="1200" b="1" dirty="0" smtClean="0"/>
              <a:t>The House with C</a:t>
            </a:r>
            <a:r>
              <a:rPr lang="ro-RO" sz="1200" b="1" dirty="0" err="1" smtClean="0"/>
              <a:t>ariatid</a:t>
            </a:r>
            <a:r>
              <a:rPr lang="en-US" sz="1200" b="1" dirty="0" err="1" smtClean="0"/>
              <a:t>es</a:t>
            </a:r>
            <a:endParaRPr lang="ro-RO" sz="1200" b="1" dirty="0"/>
          </a:p>
        </p:txBody>
      </p:sp>
      <p:sp>
        <p:nvSpPr>
          <p:cNvPr id="17" name="TextBox 16"/>
          <p:cNvSpPr txBox="1"/>
          <p:nvPr/>
        </p:nvSpPr>
        <p:spPr>
          <a:xfrm>
            <a:off x="5857884" y="2300038"/>
            <a:ext cx="3500462" cy="461665"/>
          </a:xfrm>
          <a:prstGeom prst="rect">
            <a:avLst/>
          </a:prstGeom>
          <a:noFill/>
        </p:spPr>
        <p:txBody>
          <a:bodyPr wrap="square" rtlCol="0">
            <a:spAutoFit/>
          </a:bodyPr>
          <a:lstStyle/>
          <a:p>
            <a:r>
              <a:rPr lang="en-US" sz="1200" b="1" dirty="0" smtClean="0"/>
              <a:t>“</a:t>
            </a:r>
            <a:r>
              <a:rPr lang="ro-RO" sz="1200" b="1" dirty="0" smtClean="0"/>
              <a:t>Lucian Blaga” </a:t>
            </a:r>
            <a:r>
              <a:rPr lang="en-US" sz="1200" b="1" dirty="0" smtClean="0"/>
              <a:t> University</a:t>
            </a:r>
            <a:r>
              <a:rPr lang="ro-RO" sz="1200" b="1" dirty="0" smtClean="0"/>
              <a:t>– </a:t>
            </a:r>
          </a:p>
          <a:p>
            <a:r>
              <a:rPr lang="ro-RO" sz="1200" b="1" dirty="0" err="1" smtClean="0"/>
              <a:t>Facult</a:t>
            </a:r>
            <a:r>
              <a:rPr lang="en-US" sz="1200" b="1" dirty="0" smtClean="0"/>
              <a:t>y of History, Letters and Art</a:t>
            </a:r>
            <a:endParaRPr lang="ro-RO" sz="1200" b="1" dirty="0"/>
          </a:p>
        </p:txBody>
      </p:sp>
      <p:sp>
        <p:nvSpPr>
          <p:cNvPr id="18" name="TextBox 17"/>
          <p:cNvSpPr txBox="1"/>
          <p:nvPr/>
        </p:nvSpPr>
        <p:spPr>
          <a:xfrm>
            <a:off x="3422343" y="3157910"/>
            <a:ext cx="2007831" cy="1200329"/>
          </a:xfrm>
          <a:prstGeom prst="rect">
            <a:avLst/>
          </a:prstGeom>
          <a:noFill/>
        </p:spPr>
        <p:txBody>
          <a:bodyPr wrap="square" rtlCol="0">
            <a:spAutoFit/>
          </a:bodyPr>
          <a:lstStyle/>
          <a:p>
            <a:r>
              <a:rPr lang="ro-RO" sz="3600" b="1" dirty="0" smtClean="0">
                <a:latin typeface="Lucida Calligraphy" panose="03010101010101010101" pitchFamily="66" charset="0"/>
              </a:rPr>
              <a:t>SIBIU</a:t>
            </a:r>
          </a:p>
          <a:p>
            <a:endParaRPr lang="ro-RO" sz="3600" b="1" dirty="0">
              <a:latin typeface="Lucida Calligraphy" panose="03010101010101010101" pitchFamily="66" charset="0"/>
            </a:endParaRPr>
          </a:p>
        </p:txBody>
      </p:sp>
    </p:spTree>
    <p:extLst>
      <p:ext uri="{BB962C8B-B14F-4D97-AF65-F5344CB8AC3E}">
        <p14:creationId xmlns:p14="http://schemas.microsoft.com/office/powerpoint/2010/main" val="2940010385"/>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3000" advTm="6000">
        <p15:prstTrans prst="curtains"/>
      </p:transition>
    </mc:Choice>
    <mc:Fallback>
      <p:transition spd="slow" advTm="6000">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srcRect l="6708" t="14300" r="5633" b="5900"/>
          <a:stretch/>
        </p:blipFill>
        <p:spPr>
          <a:xfrm>
            <a:off x="0" y="0"/>
            <a:ext cx="9144000" cy="6858000"/>
          </a:xfrm>
          <a:prstGeom prst="rect">
            <a:avLst/>
          </a:prstGeom>
        </p:spPr>
      </p:pic>
      <p:sp>
        <p:nvSpPr>
          <p:cNvPr id="3" name="Rectangular Callout 2"/>
          <p:cNvSpPr/>
          <p:nvPr/>
        </p:nvSpPr>
        <p:spPr>
          <a:xfrm>
            <a:off x="755576" y="1844824"/>
            <a:ext cx="1440160" cy="715526"/>
          </a:xfrm>
          <a:prstGeom prst="wedgeRectCallout">
            <a:avLst>
              <a:gd name="adj1" fmla="val -16987"/>
              <a:gd name="adj2" fmla="val 129473"/>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4" name="TextBox 3"/>
          <p:cNvSpPr txBox="1"/>
          <p:nvPr/>
        </p:nvSpPr>
        <p:spPr>
          <a:xfrm>
            <a:off x="755576" y="1852464"/>
            <a:ext cx="1296144" cy="707886"/>
          </a:xfrm>
          <a:prstGeom prst="rect">
            <a:avLst/>
          </a:prstGeom>
          <a:noFill/>
        </p:spPr>
        <p:txBody>
          <a:bodyPr wrap="square" rtlCol="0">
            <a:spAutoFit/>
          </a:bodyPr>
          <a:lstStyle/>
          <a:p>
            <a:pPr algn="ctr"/>
            <a:r>
              <a:rPr lang="en-US" sz="2000" b="1" dirty="0" smtClean="0">
                <a:solidFill>
                  <a:srgbClr val="FFFF00"/>
                </a:solidFill>
              </a:rPr>
              <a:t>We are here</a:t>
            </a:r>
            <a:endParaRPr lang="ro-RO" sz="2000" b="1" dirty="0">
              <a:solidFill>
                <a:srgbClr val="FFFF00"/>
              </a:solidFill>
            </a:endParaRPr>
          </a:p>
        </p:txBody>
      </p:sp>
    </p:spTree>
    <p:extLst>
      <p:ext uri="{BB962C8B-B14F-4D97-AF65-F5344CB8AC3E}">
        <p14:creationId xmlns:p14="http://schemas.microsoft.com/office/powerpoint/2010/main" val="2854507143"/>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3000" advTm="6000">
        <p15:prstTrans prst="curtains"/>
      </p:transition>
    </mc:Choice>
    <mc:Fallback>
      <p:transition spd="slow" advTm="6000">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ctrTitle"/>
          </p:nvPr>
        </p:nvSpPr>
        <p:spPr/>
        <p:txBody>
          <a:bodyPr/>
          <a:lstStyle/>
          <a:p>
            <a:pPr eaLnBrk="1" hangingPunct="1"/>
            <a:r>
              <a:rPr lang="ro-RO" smtClean="0"/>
              <a:t>L</a:t>
            </a:r>
          </a:p>
        </p:txBody>
      </p:sp>
      <p:sp>
        <p:nvSpPr>
          <p:cNvPr id="3" name="Subtitle 2"/>
          <p:cNvSpPr>
            <a:spLocks noGrp="1"/>
          </p:cNvSpPr>
          <p:nvPr>
            <p:ph type="subTitle" idx="1"/>
          </p:nvPr>
        </p:nvSpPr>
        <p:spPr/>
        <p:txBody>
          <a:bodyPr rtlCol="0">
            <a:normAutofit/>
          </a:bodyPr>
          <a:lstStyle/>
          <a:p>
            <a:pPr eaLnBrk="1" fontAlgn="auto" hangingPunct="1">
              <a:spcAft>
                <a:spcPts val="0"/>
              </a:spcAft>
              <a:defRPr/>
            </a:pPr>
            <a:endParaRPr lang="ro-RO"/>
          </a:p>
        </p:txBody>
      </p:sp>
      <p:pic>
        <p:nvPicPr>
          <p:cNvPr id="2052" name="Picture 2"/>
          <p:cNvPicPr>
            <a:picLocks noChangeAspect="1" noChangeArrowheads="1"/>
          </p:cNvPicPr>
          <p:nvPr/>
        </p:nvPicPr>
        <p:blipFill>
          <a:blip r:embed="rId2" cstate="print"/>
          <a:srcRect/>
          <a:stretch>
            <a:fillRect/>
          </a:stretch>
        </p:blipFill>
        <p:spPr bwMode="auto">
          <a:xfrm>
            <a:off x="90515" y="483920"/>
            <a:ext cx="8715375" cy="6095008"/>
          </a:xfrm>
          <a:prstGeom prst="roundRect">
            <a:avLst>
              <a:gd name="adj" fmla="val 16667"/>
            </a:avLst>
          </a:prstGeom>
          <a:ln>
            <a:noFill/>
          </a:ln>
          <a:effectLst>
            <a:outerShdw blurRad="76200" dir="18900000" sy="23000" kx="-1200000" algn="bl" rotWithShape="0">
              <a:prstClr val="black">
                <a:alpha val="20000"/>
              </a:prstClr>
            </a:outerShdw>
          </a:effectLst>
          <a:scene3d>
            <a:camera prst="orthographicFront">
              <a:rot lat="0" lon="0" rev="0"/>
            </a:camera>
            <a:lightRig rig="soft" dir="t">
              <a:rot lat="0" lon="0" rev="0"/>
            </a:lightRig>
          </a:scene3d>
          <a:sp3d contourW="44450" prstMaterial="matte">
            <a:contourClr>
              <a:srgbClr val="FFFFFF"/>
            </a:contourClr>
          </a:sp3d>
        </p:spPr>
      </p:pic>
      <p:sp>
        <p:nvSpPr>
          <p:cNvPr id="5" name="TextBox 4"/>
          <p:cNvSpPr txBox="1"/>
          <p:nvPr/>
        </p:nvSpPr>
        <p:spPr>
          <a:xfrm>
            <a:off x="2071688" y="714375"/>
            <a:ext cx="6429375" cy="2123658"/>
          </a:xfrm>
          <a:prstGeom prst="rect">
            <a:avLst/>
          </a:prstGeom>
          <a:noFill/>
          <a:effectLst>
            <a:glow rad="101600">
              <a:schemeClr val="accent5">
                <a:satMod val="175000"/>
                <a:alpha val="40000"/>
              </a:schemeClr>
            </a:glow>
          </a:effectLst>
        </p:spPr>
        <p:txBody>
          <a:bodyPr>
            <a:spAutoFit/>
            <a:scene3d>
              <a:camera prst="orthographicFront"/>
              <a:lightRig rig="threePt" dir="t"/>
            </a:scene3d>
            <a:sp3d extrusionH="57150">
              <a:bevelT w="69850" h="38100" prst="cross"/>
            </a:sp3d>
          </a:bodyPr>
          <a:lstStyle/>
          <a:p>
            <a:pPr algn="ctr" fontAlgn="auto">
              <a:spcBef>
                <a:spcPts val="0"/>
              </a:spcBef>
              <a:spcAft>
                <a:spcPts val="0"/>
              </a:spcAft>
              <a:defRPr/>
            </a:pPr>
            <a:r>
              <a:rPr lang="en-US" sz="4400" b="1" i="1" dirty="0" smtClean="0">
                <a:solidFill>
                  <a:schemeClr val="accent2">
                    <a:lumMod val="50000"/>
                  </a:schemeClr>
                </a:solidFill>
                <a:latin typeface="Algerian" pitchFamily="82" charset="0"/>
              </a:rPr>
              <a:t>HIGH SCHOOL OF</a:t>
            </a:r>
            <a:r>
              <a:rPr lang="ro-RO" sz="4400" b="1" i="1" dirty="0" smtClean="0">
                <a:solidFill>
                  <a:schemeClr val="accent2">
                    <a:lumMod val="50000"/>
                  </a:schemeClr>
                </a:solidFill>
                <a:latin typeface="Algerian" pitchFamily="82" charset="0"/>
              </a:rPr>
              <a:t> ART </a:t>
            </a:r>
            <a:r>
              <a:rPr lang="ro-RO" sz="4400" b="1" i="1" dirty="0">
                <a:solidFill>
                  <a:schemeClr val="accent2">
                    <a:lumMod val="50000"/>
                  </a:schemeClr>
                </a:solidFill>
                <a:latin typeface="Algerian" pitchFamily="82" charset="0"/>
              </a:rPr>
              <a:t>SIBIU</a:t>
            </a:r>
          </a:p>
          <a:p>
            <a:pPr fontAlgn="auto">
              <a:spcBef>
                <a:spcPts val="0"/>
              </a:spcBef>
              <a:spcAft>
                <a:spcPts val="0"/>
              </a:spcAft>
              <a:defRPr/>
            </a:pPr>
            <a:endParaRPr lang="ro-RO" sz="4400" b="1" i="1" dirty="0">
              <a:solidFill>
                <a:schemeClr val="accent2">
                  <a:lumMod val="50000"/>
                </a:schemeClr>
              </a:solidFill>
              <a:latin typeface="Algerian" pitchFamily="82" charset="0"/>
            </a:endParaRPr>
          </a:p>
        </p:txBody>
      </p:sp>
      <p:sp>
        <p:nvSpPr>
          <p:cNvPr id="6146" name="Rectangle 2"/>
          <p:cNvSpPr>
            <a:spLocks noChangeArrowheads="1"/>
          </p:cNvSpPr>
          <p:nvPr/>
        </p:nvSpPr>
        <p:spPr bwMode="auto">
          <a:xfrm>
            <a:off x="714375" y="5643563"/>
            <a:ext cx="7215188" cy="923925"/>
          </a:xfrm>
          <a:prstGeom prst="rect">
            <a:avLst/>
          </a:prstGeom>
          <a:noFill/>
          <a:ln w="9525">
            <a:noFill/>
            <a:miter lim="800000"/>
            <a:headEnd/>
            <a:tailEnd/>
          </a:ln>
          <a:effectLst/>
        </p:spPr>
        <p:txBody>
          <a:bodyPr anchor="ctr">
            <a:spAutoFit/>
          </a:bodyPr>
          <a:lstStyle/>
          <a:p>
            <a:pPr>
              <a:defRPr/>
            </a:pPr>
            <a:r>
              <a:rPr lang="en-US" b="1" i="1" dirty="0">
                <a:solidFill>
                  <a:schemeClr val="bg1">
                    <a:lumMod val="95000"/>
                  </a:schemeClr>
                </a:solidFill>
                <a:latin typeface="Times New Roman" pitchFamily="18" charset="0"/>
                <a:ea typeface="Calibri" pitchFamily="34" charset="0"/>
                <a:cs typeface="Times New Roman" pitchFamily="18" charset="0"/>
              </a:rPr>
              <a:t>550195,TEL.0269211458, FAX:0269213149</a:t>
            </a:r>
            <a:endParaRPr lang="en-US" dirty="0">
              <a:solidFill>
                <a:schemeClr val="bg1">
                  <a:lumMod val="95000"/>
                </a:schemeClr>
              </a:solidFill>
              <a:latin typeface="Times New Roman" pitchFamily="18" charset="0"/>
              <a:cs typeface="Times New Roman" pitchFamily="18" charset="0"/>
            </a:endParaRPr>
          </a:p>
          <a:p>
            <a:pPr eaLnBrk="0" hangingPunct="0">
              <a:defRPr/>
            </a:pPr>
            <a:r>
              <a:rPr lang="en-US" b="1" i="1" dirty="0">
                <a:solidFill>
                  <a:schemeClr val="bg1">
                    <a:lumMod val="95000"/>
                  </a:schemeClr>
                </a:solidFill>
                <a:latin typeface="Times New Roman" pitchFamily="18" charset="0"/>
                <a:ea typeface="Calibri" pitchFamily="34" charset="0"/>
                <a:cs typeface="Times New Roman" pitchFamily="18" charset="0"/>
              </a:rPr>
              <a:t>E-</a:t>
            </a:r>
            <a:r>
              <a:rPr lang="en-US" b="1" i="1" dirty="0" err="1">
                <a:solidFill>
                  <a:schemeClr val="bg1">
                    <a:lumMod val="95000"/>
                  </a:schemeClr>
                </a:solidFill>
                <a:latin typeface="Times New Roman" pitchFamily="18" charset="0"/>
                <a:ea typeface="Calibri" pitchFamily="34" charset="0"/>
                <a:cs typeface="Times New Roman" pitchFamily="18" charset="0"/>
              </a:rPr>
              <a:t>mail:office@licartasibiu.ro</a:t>
            </a:r>
            <a:endParaRPr lang="en-US" dirty="0">
              <a:solidFill>
                <a:schemeClr val="bg1">
                  <a:lumMod val="95000"/>
                </a:schemeClr>
              </a:solidFill>
              <a:latin typeface="Times New Roman" pitchFamily="18" charset="0"/>
              <a:cs typeface="Times New Roman" pitchFamily="18" charset="0"/>
            </a:endParaRPr>
          </a:p>
          <a:p>
            <a:pPr eaLnBrk="0" hangingPunct="0">
              <a:defRPr/>
            </a:pPr>
            <a:endParaRPr lang="en-US" dirty="0"/>
          </a:p>
        </p:txBody>
      </p:sp>
      <p:pic>
        <p:nvPicPr>
          <p:cNvPr id="2055" name="Picture 5"/>
          <p:cNvPicPr>
            <a:picLocks noChangeAspect="1" noChangeArrowheads="1"/>
          </p:cNvPicPr>
          <p:nvPr/>
        </p:nvPicPr>
        <p:blipFill>
          <a:blip r:embed="rId3" cstate="print"/>
          <a:srcRect/>
          <a:stretch>
            <a:fillRect/>
          </a:stretch>
        </p:blipFill>
        <p:spPr bwMode="auto">
          <a:xfrm>
            <a:off x="571500" y="1030288"/>
            <a:ext cx="1500188" cy="1501775"/>
          </a:xfrm>
          <a:prstGeom prst="rect">
            <a:avLst/>
          </a:prstGeom>
          <a:noFill/>
          <a:ln w="9525">
            <a:noFill/>
            <a:miter lim="800000"/>
            <a:headEnd/>
            <a:tailEnd/>
          </a:ln>
        </p:spPr>
      </p:pic>
      <p:pic>
        <p:nvPicPr>
          <p:cNvPr id="8" name="CD Audio 7">
            <a:hlinkClick r:id="" action="ppaction://media"/>
          </p:cNvPr>
          <p:cNvPicPr>
            <a:picLocks noRot="1" noChangeAspect="1"/>
          </p:cNvPicPr>
          <p:nvPr>
            <a:audioCd>
              <a:st track="4"/>
              <a:end track="4" time="240"/>
            </a:audioCd>
          </p:nvPr>
        </p:nvPicPr>
        <p:blipFill>
          <a:blip r:embed="rId4" cstate="print"/>
          <a:stretch>
            <a:fillRect/>
          </a:stretch>
        </p:blipFill>
        <p:spPr>
          <a:xfrm>
            <a:off x="8501090" y="6000768"/>
            <a:ext cx="304800" cy="304800"/>
          </a:xfrm>
          <a:prstGeom prst="rect">
            <a:avLst/>
          </a:prstGeom>
        </p:spPr>
      </p:pic>
    </p:spTree>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3500" advTm="6000">
        <p15:prstTrans prst="curtains"/>
      </p:transition>
    </mc:Choice>
    <mc:Fallback>
      <p:transition spd="slow" advTm="6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numSld="999">
                <p:cTn id="7" fill="hold" display="0">
                  <p:stCondLst>
                    <p:cond delay="indefinite"/>
                  </p:stCondLst>
                  <p:endCondLst>
                    <p:cond evt="onPrev" delay="0">
                      <p:tgtEl>
                        <p:sldTgt/>
                      </p:tgtEl>
                    </p:cond>
                    <p:cond evt="onStopAudio" delay="0">
                      <p:tgtEl>
                        <p:sldTgt/>
                      </p:tgtEl>
                    </p:cond>
                  </p:endCondLst>
                </p:cTn>
                <p:tgtEl>
                  <p:spTgt spid="8"/>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85720" y="285728"/>
            <a:ext cx="8572560" cy="6215106"/>
          </a:xfrm>
          <a:prstGeom prst="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4" name="Title 1"/>
          <p:cNvSpPr>
            <a:spLocks noGrp="1"/>
          </p:cNvSpPr>
          <p:nvPr>
            <p:ph type="title"/>
          </p:nvPr>
        </p:nvSpPr>
        <p:spPr>
          <a:xfrm>
            <a:off x="500034" y="428604"/>
            <a:ext cx="8229600" cy="654050"/>
          </a:xfrm>
        </p:spPr>
        <p:txBody>
          <a:bodyPr/>
          <a:lstStyle/>
          <a:p>
            <a:r>
              <a:rPr lang="en-US" sz="3000" b="1" dirty="0" smtClean="0">
                <a:latin typeface="Times New Roman" pitchFamily="18" charset="0"/>
                <a:cs typeface="Times New Roman" pitchFamily="18" charset="0"/>
              </a:rPr>
              <a:t>The school mission</a:t>
            </a:r>
          </a:p>
        </p:txBody>
      </p:sp>
      <p:sp>
        <p:nvSpPr>
          <p:cNvPr id="3075" name="Content Placeholder 2"/>
          <p:cNvSpPr>
            <a:spLocks noGrp="1"/>
          </p:cNvSpPr>
          <p:nvPr>
            <p:ph idx="1"/>
          </p:nvPr>
        </p:nvSpPr>
        <p:spPr>
          <a:xfrm>
            <a:off x="428596" y="1500175"/>
            <a:ext cx="8229600" cy="4714908"/>
          </a:xfrm>
        </p:spPr>
        <p:txBody>
          <a:bodyPr/>
          <a:lstStyle/>
          <a:p>
            <a:r>
              <a:rPr lang="en-US" sz="2400" dirty="0" smtClean="0">
                <a:latin typeface="Times New Roman" pitchFamily="18" charset="0"/>
                <a:cs typeface="Times New Roman" pitchFamily="18" charset="0"/>
              </a:rPr>
              <a:t>The artistic education offer brought by The High School of Art Sibiu to the local and county community has represented not only an educational alternative of training through art for a large category of students, but also one for achieving national and international artistic performances. </a:t>
            </a:r>
            <a:endParaRPr lang="ro-RO" sz="2400" dirty="0" smtClean="0">
              <a:latin typeface="Times New Roman" pitchFamily="18" charset="0"/>
              <a:cs typeface="Times New Roman" pitchFamily="18" charset="0"/>
            </a:endParaRPr>
          </a:p>
          <a:p>
            <a:pPr>
              <a:buFont typeface="Arial" pitchFamily="34" charset="0"/>
              <a:buNone/>
            </a:pPr>
            <a:endParaRPr lang="en-US" sz="2400" dirty="0" smtClean="0">
              <a:latin typeface="Times New Roman" pitchFamily="18" charset="0"/>
              <a:cs typeface="Times New Roman" pitchFamily="18" charset="0"/>
            </a:endParaRPr>
          </a:p>
          <a:p>
            <a:r>
              <a:rPr lang="en-US" sz="2400" dirty="0" smtClean="0">
                <a:latin typeface="Times New Roman" pitchFamily="18" charset="0"/>
                <a:cs typeface="Times New Roman" pitchFamily="18" charset="0"/>
              </a:rPr>
              <a:t>The high school is proud of its graduates who are, at present, famous performers, artists and  valuable teachers in the field of visual arts and music, but also the ones who followed other fields like: medicine, philology, law, journalism, architecture, etc)</a:t>
            </a:r>
            <a:r>
              <a:rPr lang="ro-RO" sz="2400" dirty="0" smtClean="0">
                <a:latin typeface="Times New Roman" pitchFamily="18" charset="0"/>
                <a:cs typeface="Times New Roman" pitchFamily="18" charset="0"/>
              </a:rPr>
              <a:t>.</a:t>
            </a:r>
            <a:endParaRPr lang="en-US" sz="2400" dirty="0" smtClean="0">
              <a:latin typeface="Times New Roman" pitchFamily="18" charset="0"/>
              <a:cs typeface="Times New Roman" pitchFamily="18" charset="0"/>
            </a:endParaRPr>
          </a:p>
        </p:txBody>
      </p:sp>
    </p:spTree>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3000" advTm="6000">
        <p15:prstTrans prst="curtains"/>
      </p:transition>
    </mc:Choice>
    <mc:Fallback>
      <p:transition spd="slow" advTm="6000">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365125"/>
            <a:ext cx="9144000" cy="6304235"/>
          </a:xfrm>
        </p:spPr>
        <p:txBody>
          <a:bodyPr/>
          <a:lstStyle/>
          <a:p>
            <a:r>
              <a:rPr lang="en-US" sz="4400" b="1" dirty="0" smtClean="0">
                <a:solidFill>
                  <a:schemeClr val="accent6">
                    <a:lumMod val="75000"/>
                  </a:schemeClr>
                </a:solidFill>
                <a:latin typeface="Arial" panose="020B0604020202020204" pitchFamily="34" charset="0"/>
                <a:cs typeface="Arial" panose="020B0604020202020204" pitchFamily="34" charset="0"/>
              </a:rPr>
              <a:t>	Our school motto </a:t>
            </a:r>
            <a:r>
              <a:rPr lang="ro-RO" sz="4400" b="1" dirty="0" smtClean="0">
                <a:solidFill>
                  <a:schemeClr val="accent6">
                    <a:lumMod val="75000"/>
                  </a:schemeClr>
                </a:solidFill>
                <a:latin typeface="Arial" panose="020B0604020202020204" pitchFamily="34" charset="0"/>
                <a:cs typeface="Arial" panose="020B0604020202020204" pitchFamily="34" charset="0"/>
              </a:rPr>
              <a:t>:</a:t>
            </a:r>
            <a:r>
              <a:rPr lang="ro-RO" sz="4400" b="1" dirty="0">
                <a:solidFill>
                  <a:schemeClr val="accent6">
                    <a:lumMod val="75000"/>
                  </a:schemeClr>
                </a:solidFill>
                <a:latin typeface="Arial" panose="020B0604020202020204" pitchFamily="34" charset="0"/>
                <a:cs typeface="Arial" panose="020B0604020202020204" pitchFamily="34" charset="0"/>
              </a:rPr>
              <a:t/>
            </a:r>
            <a:br>
              <a:rPr lang="ro-RO" sz="4400" b="1" dirty="0">
                <a:solidFill>
                  <a:schemeClr val="accent6">
                    <a:lumMod val="75000"/>
                  </a:schemeClr>
                </a:solidFill>
                <a:latin typeface="Arial" panose="020B0604020202020204" pitchFamily="34" charset="0"/>
                <a:cs typeface="Arial" panose="020B0604020202020204" pitchFamily="34" charset="0"/>
              </a:rPr>
            </a:br>
            <a:r>
              <a:rPr lang="ro-RO" sz="4400" b="1" dirty="0">
                <a:solidFill>
                  <a:schemeClr val="accent6">
                    <a:lumMod val="75000"/>
                  </a:schemeClr>
                </a:solidFill>
                <a:latin typeface="Arial" panose="020B0604020202020204" pitchFamily="34" charset="0"/>
                <a:cs typeface="Arial" panose="020B0604020202020204" pitchFamily="34" charset="0"/>
              </a:rPr>
              <a:t/>
            </a:r>
            <a:br>
              <a:rPr lang="ro-RO" sz="4400" b="1" dirty="0">
                <a:solidFill>
                  <a:schemeClr val="accent6">
                    <a:lumMod val="75000"/>
                  </a:schemeClr>
                </a:solidFill>
                <a:latin typeface="Arial" panose="020B0604020202020204" pitchFamily="34" charset="0"/>
                <a:cs typeface="Arial" panose="020B0604020202020204" pitchFamily="34" charset="0"/>
              </a:rPr>
            </a:br>
            <a:r>
              <a:rPr lang="ro-RO" sz="4400" b="1" dirty="0" smtClean="0">
                <a:solidFill>
                  <a:schemeClr val="accent6">
                    <a:lumMod val="75000"/>
                  </a:schemeClr>
                </a:solidFill>
                <a:latin typeface="Arial" panose="020B0604020202020204" pitchFamily="34" charset="0"/>
                <a:cs typeface="Arial" panose="020B0604020202020204" pitchFamily="34" charset="0"/>
              </a:rPr>
              <a:t/>
            </a:r>
            <a:br>
              <a:rPr lang="ro-RO" sz="4400" b="1" dirty="0" smtClean="0">
                <a:solidFill>
                  <a:schemeClr val="accent6">
                    <a:lumMod val="75000"/>
                  </a:schemeClr>
                </a:solidFill>
                <a:latin typeface="Arial" panose="020B0604020202020204" pitchFamily="34" charset="0"/>
                <a:cs typeface="Arial" panose="020B0604020202020204" pitchFamily="34" charset="0"/>
              </a:rPr>
            </a:br>
            <a:r>
              <a:rPr lang="en-US" sz="4400" b="1" dirty="0" smtClean="0">
                <a:solidFill>
                  <a:schemeClr val="accent6">
                    <a:lumMod val="75000"/>
                  </a:schemeClr>
                </a:solidFill>
                <a:latin typeface="Arial" panose="020B0604020202020204" pitchFamily="34" charset="0"/>
                <a:cs typeface="Arial" panose="020B0604020202020204" pitchFamily="34" charset="0"/>
              </a:rPr>
              <a:t>“</a:t>
            </a:r>
            <a:r>
              <a:rPr lang="it-IT" sz="4400" b="1" dirty="0" smtClean="0">
                <a:solidFill>
                  <a:schemeClr val="accent6">
                    <a:lumMod val="75000"/>
                  </a:schemeClr>
                </a:solidFill>
                <a:latin typeface="Arial" panose="020B0604020202020204" pitchFamily="34" charset="0"/>
                <a:cs typeface="Arial" panose="020B0604020202020204" pitchFamily="34" charset="0"/>
              </a:rPr>
              <a:t>A </a:t>
            </a:r>
            <a:r>
              <a:rPr lang="en-US" sz="4400" b="1" dirty="0" smtClean="0">
                <a:solidFill>
                  <a:schemeClr val="accent6">
                    <a:lumMod val="75000"/>
                  </a:schemeClr>
                </a:solidFill>
                <a:latin typeface="Arial" panose="020B0604020202020204" pitchFamily="34" charset="0"/>
                <a:cs typeface="Arial" panose="020B0604020202020204" pitchFamily="34" charset="0"/>
              </a:rPr>
              <a:t>school open to art</a:t>
            </a:r>
            <a:r>
              <a:rPr lang="ro-RO" sz="4400" b="1" dirty="0" smtClean="0">
                <a:solidFill>
                  <a:schemeClr val="accent6">
                    <a:lumMod val="75000"/>
                  </a:schemeClr>
                </a:solidFill>
                <a:latin typeface="Arial" panose="020B0604020202020204" pitchFamily="34" charset="0"/>
                <a:cs typeface="Arial" panose="020B0604020202020204" pitchFamily="34" charset="0"/>
              </a:rPr>
              <a:t>, </a:t>
            </a:r>
            <a:r>
              <a:rPr lang="en-US" sz="4400" b="1" dirty="0" smtClean="0">
                <a:solidFill>
                  <a:schemeClr val="accent6">
                    <a:lumMod val="75000"/>
                  </a:schemeClr>
                </a:solidFill>
                <a:latin typeface="Arial" panose="020B0604020202020204" pitchFamily="34" charset="0"/>
                <a:cs typeface="Arial" panose="020B0604020202020204" pitchFamily="34" charset="0"/>
              </a:rPr>
              <a:t>with</a:t>
            </a:r>
            <a:r>
              <a:rPr lang="ro-RO" sz="4400" b="1" dirty="0" smtClean="0">
                <a:solidFill>
                  <a:schemeClr val="accent6">
                    <a:lumMod val="75000"/>
                  </a:schemeClr>
                </a:solidFill>
                <a:latin typeface="Arial" panose="020B0604020202020204" pitchFamily="34" charset="0"/>
                <a:cs typeface="Arial" panose="020B0604020202020204" pitchFamily="34" charset="0"/>
              </a:rPr>
              <a:t> </a:t>
            </a:r>
            <a:r>
              <a:rPr lang="ro-RO" sz="4400" b="1" dirty="0" err="1" smtClean="0">
                <a:solidFill>
                  <a:schemeClr val="accent6">
                    <a:lumMod val="75000"/>
                  </a:schemeClr>
                </a:solidFill>
                <a:latin typeface="Arial" panose="020B0604020202020204" pitchFamily="34" charset="0"/>
                <a:cs typeface="Arial" panose="020B0604020202020204" pitchFamily="34" charset="0"/>
              </a:rPr>
              <a:t>art</a:t>
            </a:r>
            <a:r>
              <a:rPr lang="ro-RO" sz="4400" b="1" dirty="0" smtClean="0">
                <a:solidFill>
                  <a:schemeClr val="accent6">
                    <a:lumMod val="75000"/>
                  </a:schemeClr>
                </a:solidFill>
                <a:latin typeface="Arial" panose="020B0604020202020204" pitchFamily="34" charset="0"/>
                <a:cs typeface="Arial" panose="020B0604020202020204" pitchFamily="34" charset="0"/>
              </a:rPr>
              <a:t>, </a:t>
            </a:r>
            <a:r>
              <a:rPr lang="en-US" sz="4400" b="1" dirty="0" smtClean="0">
                <a:solidFill>
                  <a:schemeClr val="accent6">
                    <a:lumMod val="75000"/>
                  </a:schemeClr>
                </a:solidFill>
                <a:latin typeface="Arial" panose="020B0604020202020204" pitchFamily="34" charset="0"/>
                <a:cs typeface="Arial" panose="020B0604020202020204" pitchFamily="34" charset="0"/>
              </a:rPr>
              <a:t>through</a:t>
            </a:r>
            <a:r>
              <a:rPr lang="ro-RO" sz="4400" b="1" dirty="0" smtClean="0">
                <a:solidFill>
                  <a:schemeClr val="accent6">
                    <a:lumMod val="75000"/>
                  </a:schemeClr>
                </a:solidFill>
                <a:latin typeface="Arial" panose="020B0604020202020204" pitchFamily="34" charset="0"/>
                <a:cs typeface="Arial" panose="020B0604020202020204" pitchFamily="34" charset="0"/>
              </a:rPr>
              <a:t> </a:t>
            </a:r>
            <a:r>
              <a:rPr lang="ro-RO" sz="4400" b="1" dirty="0" err="1" smtClean="0">
                <a:solidFill>
                  <a:schemeClr val="accent6">
                    <a:lumMod val="75000"/>
                  </a:schemeClr>
                </a:solidFill>
                <a:latin typeface="Arial" panose="020B0604020202020204" pitchFamily="34" charset="0"/>
                <a:cs typeface="Arial" panose="020B0604020202020204" pitchFamily="34" charset="0"/>
              </a:rPr>
              <a:t>art</a:t>
            </a:r>
            <a:r>
              <a:rPr lang="it-IT" sz="4400" b="1" dirty="0" smtClean="0">
                <a:solidFill>
                  <a:schemeClr val="accent6">
                    <a:lumMod val="75000"/>
                  </a:schemeClr>
                </a:solidFill>
                <a:latin typeface="Arial" panose="020B0604020202020204" pitchFamily="34" charset="0"/>
                <a:cs typeface="Arial" panose="020B0604020202020204" pitchFamily="34" charset="0"/>
              </a:rPr>
              <a:t>”</a:t>
            </a:r>
            <a:r>
              <a:rPr lang="ro-RO" dirty="0">
                <a:solidFill>
                  <a:schemeClr val="accent6">
                    <a:lumMod val="75000"/>
                  </a:schemeClr>
                </a:solidFill>
                <a:latin typeface="Arial" panose="020B0604020202020204" pitchFamily="34" charset="0"/>
                <a:cs typeface="Arial" panose="020B0604020202020204" pitchFamily="34" charset="0"/>
              </a:rPr>
              <a:t/>
            </a:r>
            <a:br>
              <a:rPr lang="ro-RO" dirty="0">
                <a:solidFill>
                  <a:schemeClr val="accent6">
                    <a:lumMod val="75000"/>
                  </a:schemeClr>
                </a:solidFill>
                <a:latin typeface="Arial" panose="020B0604020202020204" pitchFamily="34" charset="0"/>
                <a:cs typeface="Arial" panose="020B0604020202020204" pitchFamily="34" charset="0"/>
              </a:rPr>
            </a:br>
            <a:endParaRPr lang="ro-RO" dirty="0">
              <a:solidFill>
                <a:schemeClr val="accent6">
                  <a:lumMod val="75000"/>
                </a:schemeClr>
              </a:solidFill>
              <a:latin typeface="Arial" panose="020B0604020202020204" pitchFamily="34" charset="0"/>
              <a:cs typeface="Arial" panose="020B0604020202020204" pitchFamily="34" charset="0"/>
            </a:endParaRPr>
          </a:p>
        </p:txBody>
      </p:sp>
      <p:pic>
        <p:nvPicPr>
          <p:cNvPr id="4" name="Picture 5"/>
          <p:cNvPicPr>
            <a:picLocks noChangeAspect="1" noChangeArrowheads="1"/>
          </p:cNvPicPr>
          <p:nvPr/>
        </p:nvPicPr>
        <p:blipFill>
          <a:blip r:embed="rId2" cstate="print"/>
          <a:srcRect/>
          <a:stretch>
            <a:fillRect/>
          </a:stretch>
        </p:blipFill>
        <p:spPr bwMode="auto">
          <a:xfrm>
            <a:off x="6588224" y="1268760"/>
            <a:ext cx="1500188" cy="1501775"/>
          </a:xfrm>
          <a:prstGeom prst="rect">
            <a:avLst/>
          </a:prstGeom>
          <a:noFill/>
          <a:ln w="9525">
            <a:noFill/>
            <a:miter lim="800000"/>
            <a:headEnd/>
            <a:tailEnd/>
          </a:ln>
        </p:spPr>
      </p:pic>
    </p:spTree>
    <p:extLst>
      <p:ext uri="{BB962C8B-B14F-4D97-AF65-F5344CB8AC3E}">
        <p14:creationId xmlns:p14="http://schemas.microsoft.com/office/powerpoint/2010/main" val="1038756646"/>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3000">
        <p15:prstTrans prst="curtains"/>
      </p:transition>
    </mc:Choice>
    <mc:Fallback>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85720" y="285728"/>
            <a:ext cx="8572560" cy="6215106"/>
          </a:xfrm>
          <a:prstGeom prst="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71472" y="285728"/>
            <a:ext cx="7901014" cy="857256"/>
          </a:xfrm>
        </p:spPr>
        <p:txBody>
          <a:bodyPr rtlCol="0">
            <a:normAutofit/>
          </a:bodyPr>
          <a:lstStyle/>
          <a:p>
            <a:pPr eaLnBrk="1" fontAlgn="auto" hangingPunct="1">
              <a:spcAft>
                <a:spcPts val="0"/>
              </a:spcAft>
              <a:defRPr/>
            </a:pPr>
            <a:r>
              <a:rPr lang="en-US" sz="3000" b="1" dirty="0" smtClean="0">
                <a:effectLst>
                  <a:outerShdw blurRad="38100" dist="38100" dir="2700000" algn="tl">
                    <a:srgbClr val="C0C0C0"/>
                  </a:outerShdw>
                </a:effectLst>
                <a:latin typeface="Times New Roman" pitchFamily="18" charset="0"/>
                <a:cs typeface="Times New Roman" pitchFamily="18" charset="0"/>
              </a:rPr>
              <a:t>A Short History of  High School of  Art Sibiu</a:t>
            </a:r>
            <a:endParaRPr lang="en-US" sz="3000" dirty="0">
              <a:latin typeface="Times New Roman" pitchFamily="18" charset="0"/>
              <a:cs typeface="Times New Roman" pitchFamily="18" charset="0"/>
            </a:endParaRPr>
          </a:p>
        </p:txBody>
      </p:sp>
      <p:sp>
        <p:nvSpPr>
          <p:cNvPr id="4099" name="Content Placeholder 2"/>
          <p:cNvSpPr>
            <a:spLocks noGrp="1"/>
          </p:cNvSpPr>
          <p:nvPr>
            <p:ph idx="1"/>
          </p:nvPr>
        </p:nvSpPr>
        <p:spPr>
          <a:xfrm>
            <a:off x="285720" y="1071546"/>
            <a:ext cx="8229600" cy="5214974"/>
          </a:xfrm>
        </p:spPr>
        <p:txBody>
          <a:bodyPr>
            <a:normAutofit/>
          </a:bodyPr>
          <a:lstStyle/>
          <a:p>
            <a:pPr indent="0" algn="just" eaLnBrk="1" hangingPunct="1">
              <a:spcBef>
                <a:spcPts val="600"/>
              </a:spcBef>
            </a:pPr>
            <a:r>
              <a:rPr lang="ro-RO" sz="1800" b="1" dirty="0" smtClean="0">
                <a:latin typeface="Times New Roman" pitchFamily="18" charset="0"/>
                <a:cs typeface="Times New Roman" pitchFamily="18" charset="0"/>
              </a:rPr>
              <a:t>1</a:t>
            </a:r>
            <a:r>
              <a:rPr lang="en-US" sz="1800" b="1" dirty="0" err="1" smtClean="0">
                <a:latin typeface="Times New Roman" pitchFamily="18" charset="0"/>
                <a:cs typeface="Times New Roman" pitchFamily="18" charset="0"/>
              </a:rPr>
              <a:t>st</a:t>
            </a:r>
            <a:r>
              <a:rPr lang="ro-RO" sz="1800" b="1" dirty="0" smtClean="0">
                <a:latin typeface="Times New Roman" pitchFamily="18" charset="0"/>
                <a:cs typeface="Times New Roman" pitchFamily="18" charset="0"/>
              </a:rPr>
              <a:t> </a:t>
            </a:r>
            <a:r>
              <a:rPr lang="ro-RO" sz="1800" b="1" dirty="0" err="1" smtClean="0">
                <a:latin typeface="Times New Roman" pitchFamily="18" charset="0"/>
                <a:cs typeface="Times New Roman" pitchFamily="18" charset="0"/>
              </a:rPr>
              <a:t>Septemb</a:t>
            </a:r>
            <a:r>
              <a:rPr lang="en-US" sz="1800" b="1" dirty="0" err="1" smtClean="0">
                <a:latin typeface="Times New Roman" pitchFamily="18" charset="0"/>
                <a:cs typeface="Times New Roman" pitchFamily="18" charset="0"/>
              </a:rPr>
              <a:t>er</a:t>
            </a:r>
            <a:r>
              <a:rPr lang="ro-RO" sz="1800" b="1" dirty="0" smtClean="0">
                <a:latin typeface="Times New Roman" pitchFamily="18" charset="0"/>
                <a:cs typeface="Times New Roman" pitchFamily="18" charset="0"/>
              </a:rPr>
              <a:t> 1957-</a:t>
            </a:r>
            <a:r>
              <a:rPr lang="en-US" sz="1800" b="1" dirty="0" smtClean="0">
                <a:latin typeface="Times New Roman" pitchFamily="18" charset="0"/>
                <a:cs typeface="Times New Roman" pitchFamily="18" charset="0"/>
              </a:rPr>
              <a:t> </a:t>
            </a:r>
            <a:r>
              <a:rPr lang="en-US" sz="1800" dirty="0" smtClean="0">
                <a:latin typeface="Times New Roman" pitchFamily="18" charset="0"/>
                <a:cs typeface="Times New Roman" pitchFamily="18" charset="0"/>
              </a:rPr>
              <a:t>was founded </a:t>
            </a:r>
            <a:r>
              <a:rPr lang="en-US" sz="1800" b="1" i="1" dirty="0" smtClean="0">
                <a:latin typeface="Times New Roman" pitchFamily="18" charset="0"/>
                <a:cs typeface="Times New Roman" pitchFamily="18" charset="0"/>
              </a:rPr>
              <a:t>“The School of</a:t>
            </a:r>
            <a:r>
              <a:rPr lang="ro-RO" sz="1800" b="1" i="1" dirty="0" smtClean="0">
                <a:latin typeface="Times New Roman" pitchFamily="18" charset="0"/>
                <a:cs typeface="Times New Roman" pitchFamily="18" charset="0"/>
              </a:rPr>
              <a:t> </a:t>
            </a:r>
            <a:r>
              <a:rPr lang="ro-RO" sz="1800" b="1" i="1" dirty="0" err="1" smtClean="0">
                <a:latin typeface="Times New Roman" pitchFamily="18" charset="0"/>
                <a:cs typeface="Times New Roman" pitchFamily="18" charset="0"/>
              </a:rPr>
              <a:t>Art</a:t>
            </a:r>
            <a:r>
              <a:rPr lang="ro-RO" sz="1800" b="1" i="1" dirty="0" smtClean="0">
                <a:latin typeface="Times New Roman" pitchFamily="18" charset="0"/>
                <a:cs typeface="Times New Roman" pitchFamily="18" charset="0"/>
              </a:rPr>
              <a:t>”</a:t>
            </a:r>
            <a:r>
              <a:rPr lang="ro-RO" sz="1800" i="1" dirty="0" smtClean="0">
                <a:latin typeface="Times New Roman" pitchFamily="18" charset="0"/>
                <a:cs typeface="Times New Roman" pitchFamily="18" charset="0"/>
              </a:rPr>
              <a:t> </a:t>
            </a:r>
            <a:r>
              <a:rPr lang="en-US" sz="1800" i="1" dirty="0" smtClean="0">
                <a:latin typeface="Times New Roman" pitchFamily="18" charset="0"/>
                <a:cs typeface="Times New Roman" pitchFamily="18" charset="0"/>
              </a:rPr>
              <a:t>Sibiu</a:t>
            </a:r>
            <a:r>
              <a:rPr lang="ro-RO" sz="1800" dirty="0" smtClean="0">
                <a:latin typeface="Times New Roman" pitchFamily="18" charset="0"/>
                <a:cs typeface="Times New Roman" pitchFamily="18" charset="0"/>
              </a:rPr>
              <a:t> </a:t>
            </a:r>
            <a:r>
              <a:rPr lang="en-US" sz="1800" dirty="0" smtClean="0">
                <a:latin typeface="Times New Roman" pitchFamily="18" charset="0"/>
                <a:cs typeface="Times New Roman" pitchFamily="18" charset="0"/>
              </a:rPr>
              <a:t>whose name changed</a:t>
            </a:r>
            <a:r>
              <a:rPr lang="ro-RO" sz="1800" dirty="0" smtClean="0">
                <a:latin typeface="Times New Roman" pitchFamily="18" charset="0"/>
                <a:cs typeface="Times New Roman" pitchFamily="18" charset="0"/>
              </a:rPr>
              <a:t> </a:t>
            </a:r>
            <a:r>
              <a:rPr lang="en-US" sz="1800" dirty="0" smtClean="0">
                <a:latin typeface="Times New Roman" pitchFamily="18" charset="0"/>
                <a:cs typeface="Times New Roman" pitchFamily="18" charset="0"/>
              </a:rPr>
              <a:t>in</a:t>
            </a:r>
            <a:r>
              <a:rPr lang="ro-RO" sz="1800" dirty="0" smtClean="0">
                <a:latin typeface="Times New Roman" pitchFamily="18" charset="0"/>
                <a:cs typeface="Times New Roman" pitchFamily="18" charset="0"/>
              </a:rPr>
              <a:t> </a:t>
            </a:r>
            <a:r>
              <a:rPr lang="en-US" sz="1800" b="1" i="1" dirty="0" smtClean="0">
                <a:latin typeface="Times New Roman" pitchFamily="18" charset="0"/>
                <a:cs typeface="Times New Roman" pitchFamily="18" charset="0"/>
              </a:rPr>
              <a:t>“</a:t>
            </a:r>
            <a:r>
              <a:rPr lang="ro-RO" sz="1800" b="1" i="1" dirty="0" smtClean="0">
                <a:latin typeface="Times New Roman" pitchFamily="18" charset="0"/>
                <a:cs typeface="Times New Roman" pitchFamily="18" charset="0"/>
              </a:rPr>
              <a:t>7 </a:t>
            </a:r>
            <a:r>
              <a:rPr lang="en-US" sz="1800" b="1" i="1" dirty="0" smtClean="0">
                <a:latin typeface="Times New Roman" pitchFamily="18" charset="0"/>
                <a:cs typeface="Times New Roman" pitchFamily="18" charset="0"/>
              </a:rPr>
              <a:t>Years Music School</a:t>
            </a:r>
            <a:r>
              <a:rPr lang="ro-RO" sz="1800" b="1" i="1" dirty="0" smtClean="0">
                <a:latin typeface="Times New Roman" pitchFamily="18" charset="0"/>
                <a:cs typeface="Times New Roman" pitchFamily="18" charset="0"/>
              </a:rPr>
              <a:t>”</a:t>
            </a:r>
            <a:r>
              <a:rPr lang="ro-RO" sz="1800" dirty="0" smtClean="0">
                <a:latin typeface="Times New Roman" pitchFamily="18" charset="0"/>
                <a:cs typeface="Times New Roman" pitchFamily="18" charset="0"/>
              </a:rPr>
              <a:t>; </a:t>
            </a:r>
            <a:r>
              <a:rPr lang="en-US" sz="1800" dirty="0" smtClean="0">
                <a:latin typeface="Times New Roman" pitchFamily="18" charset="0"/>
                <a:cs typeface="Times New Roman" pitchFamily="18" charset="0"/>
              </a:rPr>
              <a:t>it functioned as a Music Section</a:t>
            </a:r>
            <a:r>
              <a:rPr lang="ro-RO" sz="1800" dirty="0" smtClean="0">
                <a:latin typeface="Times New Roman" pitchFamily="18" charset="0"/>
                <a:cs typeface="Times New Roman" pitchFamily="18" charset="0"/>
              </a:rPr>
              <a:t> </a:t>
            </a:r>
            <a:r>
              <a:rPr lang="en-US" sz="1800" i="1" dirty="0" smtClean="0">
                <a:latin typeface="Times New Roman" pitchFamily="18" charset="0"/>
                <a:cs typeface="Times New Roman" pitchFamily="18" charset="0"/>
              </a:rPr>
              <a:t>with an external school </a:t>
            </a:r>
            <a:r>
              <a:rPr lang="en-US" sz="1800" i="1" dirty="0" err="1" smtClean="0">
                <a:latin typeface="Times New Roman" pitchFamily="18" charset="0"/>
                <a:cs typeface="Times New Roman" pitchFamily="18" charset="0"/>
              </a:rPr>
              <a:t>programme</a:t>
            </a:r>
            <a:endParaRPr lang="en-US" sz="1800" dirty="0" smtClean="0">
              <a:latin typeface="Times New Roman" pitchFamily="18" charset="0"/>
              <a:cs typeface="Times New Roman" pitchFamily="18" charset="0"/>
            </a:endParaRPr>
          </a:p>
          <a:p>
            <a:pPr indent="0" algn="just" eaLnBrk="1" hangingPunct="1">
              <a:spcBef>
                <a:spcPts val="600"/>
              </a:spcBef>
            </a:pPr>
            <a:r>
              <a:rPr lang="ro-RO" sz="1800" b="1" dirty="0" smtClean="0">
                <a:latin typeface="Times New Roman" pitchFamily="18" charset="0"/>
                <a:cs typeface="Times New Roman" pitchFamily="18" charset="0"/>
              </a:rPr>
              <a:t>1</a:t>
            </a:r>
            <a:r>
              <a:rPr lang="en-US" sz="1800" b="1" dirty="0" err="1" smtClean="0">
                <a:latin typeface="Times New Roman" pitchFamily="18" charset="0"/>
                <a:cs typeface="Times New Roman" pitchFamily="18" charset="0"/>
              </a:rPr>
              <a:t>st</a:t>
            </a:r>
            <a:r>
              <a:rPr lang="ro-RO" sz="1800" b="1" dirty="0" smtClean="0">
                <a:latin typeface="Times New Roman" pitchFamily="18" charset="0"/>
                <a:cs typeface="Times New Roman" pitchFamily="18" charset="0"/>
              </a:rPr>
              <a:t> </a:t>
            </a:r>
            <a:r>
              <a:rPr lang="ro-RO" sz="1800" b="1" dirty="0" err="1" smtClean="0">
                <a:latin typeface="Times New Roman" pitchFamily="18" charset="0"/>
                <a:cs typeface="Times New Roman" pitchFamily="18" charset="0"/>
              </a:rPr>
              <a:t>Septemb</a:t>
            </a:r>
            <a:r>
              <a:rPr lang="en-US" sz="1800" b="1" dirty="0" err="1" smtClean="0">
                <a:latin typeface="Times New Roman" pitchFamily="18" charset="0"/>
                <a:cs typeface="Times New Roman" pitchFamily="18" charset="0"/>
              </a:rPr>
              <a:t>er</a:t>
            </a:r>
            <a:r>
              <a:rPr lang="ro-RO" sz="1800" b="1" dirty="0" smtClean="0">
                <a:latin typeface="Times New Roman" pitchFamily="18" charset="0"/>
                <a:cs typeface="Times New Roman" pitchFamily="18" charset="0"/>
              </a:rPr>
              <a:t> 1964</a:t>
            </a:r>
            <a:r>
              <a:rPr lang="en-US" sz="1800" b="1" dirty="0" smtClean="0">
                <a:latin typeface="Times New Roman" pitchFamily="18" charset="0"/>
                <a:cs typeface="Times New Roman" pitchFamily="18" charset="0"/>
              </a:rPr>
              <a:t> - </a:t>
            </a:r>
            <a:r>
              <a:rPr lang="en-US" sz="1800" dirty="0" smtClean="0">
                <a:latin typeface="Times New Roman" pitchFamily="18" charset="0"/>
                <a:cs typeface="Times New Roman" pitchFamily="18" charset="0"/>
              </a:rPr>
              <a:t>was created</a:t>
            </a:r>
            <a:r>
              <a:rPr lang="ro-RO" sz="1800" dirty="0" smtClean="0">
                <a:latin typeface="Times New Roman" pitchFamily="18" charset="0"/>
                <a:cs typeface="Times New Roman" pitchFamily="18" charset="0"/>
              </a:rPr>
              <a:t> </a:t>
            </a:r>
            <a:r>
              <a:rPr lang="en-US" sz="1800" dirty="0" smtClean="0">
                <a:latin typeface="Times New Roman" pitchFamily="18" charset="0"/>
                <a:cs typeface="Times New Roman" pitchFamily="18" charset="0"/>
              </a:rPr>
              <a:t>The Visual Arts and Music Integrated </a:t>
            </a:r>
            <a:r>
              <a:rPr lang="en-US" sz="1800" dirty="0" err="1" smtClean="0">
                <a:latin typeface="Times New Roman" pitchFamily="18" charset="0"/>
                <a:cs typeface="Times New Roman" pitchFamily="18" charset="0"/>
              </a:rPr>
              <a:t>Programme</a:t>
            </a:r>
            <a:r>
              <a:rPr lang="en-US" sz="1800" i="1" dirty="0" smtClean="0">
                <a:latin typeface="Times New Roman" pitchFamily="18" charset="0"/>
                <a:cs typeface="Times New Roman" pitchFamily="18" charset="0"/>
              </a:rPr>
              <a:t> </a:t>
            </a:r>
            <a:r>
              <a:rPr lang="en-US" sz="1800" dirty="0" smtClean="0">
                <a:latin typeface="Times New Roman" pitchFamily="18" charset="0"/>
                <a:cs typeface="Times New Roman" pitchFamily="18" charset="0"/>
              </a:rPr>
              <a:t>for</a:t>
            </a:r>
            <a:r>
              <a:rPr lang="ro-RO" sz="1800" dirty="0" smtClean="0">
                <a:latin typeface="Times New Roman" pitchFamily="18" charset="0"/>
                <a:cs typeface="Times New Roman" pitchFamily="18" charset="0"/>
              </a:rPr>
              <a:t> V-VIII</a:t>
            </a:r>
            <a:r>
              <a:rPr lang="en-US" sz="1800" dirty="0" smtClean="0">
                <a:latin typeface="Times New Roman" pitchFamily="18" charset="0"/>
                <a:cs typeface="Times New Roman" pitchFamily="18" charset="0"/>
              </a:rPr>
              <a:t> grades</a:t>
            </a:r>
            <a:r>
              <a:rPr lang="ro-RO" sz="1800" dirty="0" smtClean="0">
                <a:latin typeface="Times New Roman" pitchFamily="18" charset="0"/>
                <a:cs typeface="Times New Roman" pitchFamily="18" charset="0"/>
              </a:rPr>
              <a:t>; </a:t>
            </a:r>
            <a:r>
              <a:rPr lang="en-US" sz="1800" dirty="0" smtClean="0">
                <a:latin typeface="Times New Roman" pitchFamily="18" charset="0"/>
                <a:cs typeface="Times New Roman" pitchFamily="18" charset="0"/>
              </a:rPr>
              <a:t>the external school music </a:t>
            </a:r>
            <a:r>
              <a:rPr lang="en-US" sz="1800" dirty="0" err="1" smtClean="0">
                <a:latin typeface="Times New Roman" pitchFamily="18" charset="0"/>
                <a:cs typeface="Times New Roman" pitchFamily="18" charset="0"/>
              </a:rPr>
              <a:t>programme</a:t>
            </a:r>
            <a:r>
              <a:rPr lang="en-US" sz="1800" dirty="0" smtClean="0">
                <a:latin typeface="Times New Roman" pitchFamily="18" charset="0"/>
                <a:cs typeface="Times New Roman" pitchFamily="18" charset="0"/>
              </a:rPr>
              <a:t> continued for</a:t>
            </a:r>
            <a:r>
              <a:rPr lang="ro-RO" sz="1800" dirty="0" smtClean="0">
                <a:latin typeface="Times New Roman" pitchFamily="18" charset="0"/>
                <a:cs typeface="Times New Roman" pitchFamily="18" charset="0"/>
              </a:rPr>
              <a:t> I-IV</a:t>
            </a:r>
            <a:r>
              <a:rPr lang="en-US" sz="1800" dirty="0" smtClean="0">
                <a:latin typeface="Times New Roman" pitchFamily="18" charset="0"/>
                <a:cs typeface="Times New Roman" pitchFamily="18" charset="0"/>
              </a:rPr>
              <a:t> grades</a:t>
            </a:r>
          </a:p>
          <a:p>
            <a:pPr indent="0" algn="just" eaLnBrk="1" hangingPunct="1">
              <a:spcBef>
                <a:spcPts val="600"/>
              </a:spcBef>
            </a:pPr>
            <a:r>
              <a:rPr lang="en-US" sz="1800" b="1" dirty="0" smtClean="0">
                <a:latin typeface="Times New Roman" pitchFamily="18" charset="0"/>
                <a:cs typeface="Times New Roman" pitchFamily="18" charset="0"/>
              </a:rPr>
              <a:t>June</a:t>
            </a:r>
            <a:r>
              <a:rPr lang="ro-RO" sz="1800" b="1" dirty="0" smtClean="0">
                <a:latin typeface="Times New Roman" pitchFamily="18" charset="0"/>
                <a:cs typeface="Times New Roman" pitchFamily="18" charset="0"/>
              </a:rPr>
              <a:t> 1965- </a:t>
            </a:r>
            <a:r>
              <a:rPr lang="en-US" sz="1800" dirty="0" smtClean="0">
                <a:latin typeface="Times New Roman" pitchFamily="18" charset="0"/>
                <a:cs typeface="Times New Roman" pitchFamily="18" charset="0"/>
              </a:rPr>
              <a:t>first exam session for 9</a:t>
            </a:r>
            <a:r>
              <a:rPr lang="en-US" sz="1800" baseline="30000" dirty="0" smtClean="0">
                <a:latin typeface="Times New Roman" pitchFamily="18" charset="0"/>
                <a:cs typeface="Times New Roman" pitchFamily="18" charset="0"/>
              </a:rPr>
              <a:t>th</a:t>
            </a:r>
            <a:r>
              <a:rPr lang="en-US" sz="1800" dirty="0" smtClean="0">
                <a:latin typeface="Times New Roman" pitchFamily="18" charset="0"/>
                <a:cs typeface="Times New Roman" pitchFamily="18" charset="0"/>
              </a:rPr>
              <a:t> grade</a:t>
            </a:r>
            <a:r>
              <a:rPr lang="ro-RO" sz="1800" dirty="0" smtClean="0">
                <a:latin typeface="Times New Roman" pitchFamily="18" charset="0"/>
                <a:cs typeface="Times New Roman" pitchFamily="18" charset="0"/>
              </a:rPr>
              <a:t>  – </a:t>
            </a:r>
            <a:r>
              <a:rPr lang="en-US" sz="1800" dirty="0" smtClean="0">
                <a:latin typeface="Times New Roman" pitchFamily="18" charset="0"/>
                <a:cs typeface="Times New Roman" pitchFamily="18" charset="0"/>
              </a:rPr>
              <a:t>music field</a:t>
            </a:r>
          </a:p>
          <a:p>
            <a:pPr indent="0" algn="just" eaLnBrk="1" hangingPunct="1">
              <a:spcBef>
                <a:spcPts val="600"/>
              </a:spcBef>
            </a:pPr>
            <a:r>
              <a:rPr lang="en-US" sz="1800" dirty="0" smtClean="0">
                <a:latin typeface="Times New Roman" pitchFamily="18" charset="0"/>
                <a:cs typeface="Times New Roman" pitchFamily="18" charset="0"/>
              </a:rPr>
              <a:t>The school name changed into </a:t>
            </a:r>
            <a:r>
              <a:rPr lang="ro-RO" sz="1800" dirty="0" smtClean="0">
                <a:latin typeface="Times New Roman" pitchFamily="18" charset="0"/>
                <a:cs typeface="Times New Roman" pitchFamily="18" charset="0"/>
              </a:rPr>
              <a:t> </a:t>
            </a:r>
            <a:r>
              <a:rPr lang="en-US" sz="1800" b="1" dirty="0" smtClean="0">
                <a:latin typeface="Times New Roman" pitchFamily="18" charset="0"/>
                <a:cs typeface="Times New Roman" pitchFamily="18" charset="0"/>
              </a:rPr>
              <a:t>“</a:t>
            </a:r>
            <a:r>
              <a:rPr lang="en-US" sz="1800" b="1" i="1" dirty="0" smtClean="0">
                <a:latin typeface="Times New Roman" pitchFamily="18" charset="0"/>
                <a:cs typeface="Times New Roman" pitchFamily="18" charset="0"/>
              </a:rPr>
              <a:t>High School of</a:t>
            </a:r>
            <a:r>
              <a:rPr lang="ro-RO" sz="1800" b="1" i="1" dirty="0" smtClean="0">
                <a:latin typeface="Times New Roman" pitchFamily="18" charset="0"/>
                <a:cs typeface="Times New Roman" pitchFamily="18" charset="0"/>
              </a:rPr>
              <a:t> Mu</a:t>
            </a:r>
            <a:r>
              <a:rPr lang="en-US" sz="1800" b="1" i="1" dirty="0" smtClean="0">
                <a:latin typeface="Times New Roman" pitchFamily="18" charset="0"/>
                <a:cs typeface="Times New Roman" pitchFamily="18" charset="0"/>
              </a:rPr>
              <a:t>sic and Visual Arts</a:t>
            </a:r>
            <a:r>
              <a:rPr lang="ro-RO" sz="1800" b="1" i="1" dirty="0" smtClean="0">
                <a:latin typeface="Times New Roman" pitchFamily="18" charset="0"/>
                <a:cs typeface="Times New Roman" pitchFamily="18" charset="0"/>
              </a:rPr>
              <a:t> Sibiu”</a:t>
            </a:r>
            <a:endParaRPr lang="en-US" sz="1800" b="1" dirty="0" smtClean="0">
              <a:latin typeface="Times New Roman" pitchFamily="18" charset="0"/>
              <a:cs typeface="Times New Roman" pitchFamily="18" charset="0"/>
            </a:endParaRPr>
          </a:p>
          <a:p>
            <a:pPr indent="0" algn="just">
              <a:spcBef>
                <a:spcPts val="600"/>
              </a:spcBef>
            </a:pPr>
            <a:r>
              <a:rPr lang="en-US" sz="1800" b="1" dirty="0" smtClean="0">
                <a:latin typeface="Times New Roman" pitchFamily="18" charset="0"/>
                <a:cs typeface="Times New Roman" pitchFamily="18" charset="0"/>
              </a:rPr>
              <a:t>June </a:t>
            </a:r>
            <a:r>
              <a:rPr lang="ro-RO" sz="1800" b="1" dirty="0" smtClean="0">
                <a:latin typeface="Times New Roman" pitchFamily="18" charset="0"/>
                <a:cs typeface="Times New Roman" pitchFamily="18" charset="0"/>
              </a:rPr>
              <a:t>1966-</a:t>
            </a:r>
            <a:r>
              <a:rPr lang="en-US" sz="1800" dirty="0" smtClean="0">
                <a:latin typeface="Times New Roman" pitchFamily="18" charset="0"/>
                <a:cs typeface="Times New Roman" pitchFamily="18" charset="0"/>
              </a:rPr>
              <a:t> first exam session for 9</a:t>
            </a:r>
            <a:r>
              <a:rPr lang="en-US" sz="1800" baseline="30000" dirty="0" smtClean="0">
                <a:latin typeface="Times New Roman" pitchFamily="18" charset="0"/>
                <a:cs typeface="Times New Roman" pitchFamily="18" charset="0"/>
              </a:rPr>
              <a:t>th</a:t>
            </a:r>
            <a:r>
              <a:rPr lang="en-US" sz="1800" dirty="0" smtClean="0">
                <a:latin typeface="Times New Roman" pitchFamily="18" charset="0"/>
                <a:cs typeface="Times New Roman" pitchFamily="18" charset="0"/>
              </a:rPr>
              <a:t> grade</a:t>
            </a:r>
            <a:r>
              <a:rPr lang="ro-RO" sz="1800" dirty="0" smtClean="0">
                <a:latin typeface="Times New Roman" pitchFamily="18" charset="0"/>
                <a:cs typeface="Times New Roman" pitchFamily="18" charset="0"/>
              </a:rPr>
              <a:t> – </a:t>
            </a:r>
            <a:r>
              <a:rPr lang="en-US" sz="1800" dirty="0" smtClean="0">
                <a:latin typeface="Times New Roman" pitchFamily="18" charset="0"/>
                <a:cs typeface="Times New Roman" pitchFamily="18" charset="0"/>
              </a:rPr>
              <a:t>visual arts field</a:t>
            </a:r>
            <a:endParaRPr lang="en-US" sz="1800" dirty="0" smtClean="0">
              <a:solidFill>
                <a:schemeClr val="tx2"/>
              </a:solidFill>
              <a:latin typeface="Times New Roman" pitchFamily="18" charset="0"/>
              <a:cs typeface="Times New Roman" pitchFamily="18" charset="0"/>
            </a:endParaRPr>
          </a:p>
          <a:p>
            <a:pPr indent="0" algn="just" eaLnBrk="1" hangingPunct="1">
              <a:spcBef>
                <a:spcPts val="600"/>
              </a:spcBef>
            </a:pPr>
            <a:r>
              <a:rPr lang="en-US" sz="1800" b="1" dirty="0" smtClean="0">
                <a:latin typeface="Times New Roman" pitchFamily="18" charset="0"/>
                <a:cs typeface="Times New Roman" pitchFamily="18" charset="0"/>
              </a:rPr>
              <a:t>J</a:t>
            </a:r>
            <a:r>
              <a:rPr lang="ro-RO" sz="1800" b="1" dirty="0" smtClean="0">
                <a:latin typeface="Times New Roman" pitchFamily="18" charset="0"/>
                <a:cs typeface="Times New Roman" pitchFamily="18" charset="0"/>
              </a:rPr>
              <a:t>ul</a:t>
            </a:r>
            <a:r>
              <a:rPr lang="en-US" sz="1800" b="1" dirty="0" smtClean="0">
                <a:latin typeface="Times New Roman" pitchFamily="18" charset="0"/>
                <a:cs typeface="Times New Roman" pitchFamily="18" charset="0"/>
              </a:rPr>
              <a:t>y</a:t>
            </a:r>
            <a:r>
              <a:rPr lang="ro-RO" sz="1800" b="1" dirty="0" smtClean="0">
                <a:latin typeface="Times New Roman" pitchFamily="18" charset="0"/>
                <a:cs typeface="Times New Roman" pitchFamily="18" charset="0"/>
              </a:rPr>
              <a:t>  1969 –</a:t>
            </a:r>
            <a:r>
              <a:rPr lang="en-US" sz="1800" dirty="0" smtClean="0">
                <a:latin typeface="Times New Roman" pitchFamily="18" charset="0"/>
                <a:cs typeface="Times New Roman" pitchFamily="18" charset="0"/>
              </a:rPr>
              <a:t> first graduate students </a:t>
            </a:r>
            <a:r>
              <a:rPr lang="ro-RO" sz="1800" dirty="0" smtClean="0">
                <a:latin typeface="Times New Roman" pitchFamily="18" charset="0"/>
                <a:cs typeface="Times New Roman" pitchFamily="18" charset="0"/>
              </a:rPr>
              <a:t> – </a:t>
            </a:r>
            <a:r>
              <a:rPr lang="en-US" sz="1800" dirty="0" smtClean="0">
                <a:latin typeface="Times New Roman" pitchFamily="18" charset="0"/>
                <a:cs typeface="Times New Roman" pitchFamily="18" charset="0"/>
              </a:rPr>
              <a:t>music field</a:t>
            </a:r>
          </a:p>
          <a:p>
            <a:pPr indent="0" algn="just" eaLnBrk="1" hangingPunct="1">
              <a:spcBef>
                <a:spcPts val="600"/>
              </a:spcBef>
            </a:pPr>
            <a:r>
              <a:rPr lang="en-US" sz="1800" b="1" dirty="0" smtClean="0">
                <a:latin typeface="Times New Roman" pitchFamily="18" charset="0"/>
                <a:cs typeface="Times New Roman" pitchFamily="18" charset="0"/>
              </a:rPr>
              <a:t>July</a:t>
            </a:r>
            <a:r>
              <a:rPr lang="ro-RO" sz="1800" b="1" dirty="0" smtClean="0">
                <a:latin typeface="Times New Roman" pitchFamily="18" charset="0"/>
                <a:cs typeface="Times New Roman" pitchFamily="18" charset="0"/>
              </a:rPr>
              <a:t> 1970 – </a:t>
            </a:r>
            <a:r>
              <a:rPr lang="en-US" sz="1800" dirty="0" smtClean="0">
                <a:latin typeface="Times New Roman" pitchFamily="18" charset="0"/>
                <a:cs typeface="Times New Roman" pitchFamily="18" charset="0"/>
              </a:rPr>
              <a:t>graduates </a:t>
            </a:r>
            <a:r>
              <a:rPr lang="ro-RO" sz="1800" dirty="0" smtClean="0">
                <a:latin typeface="Times New Roman" pitchFamily="18" charset="0"/>
                <a:cs typeface="Times New Roman" pitchFamily="18" charset="0"/>
              </a:rPr>
              <a:t>– </a:t>
            </a:r>
            <a:r>
              <a:rPr lang="en-US" sz="1800" dirty="0" smtClean="0">
                <a:latin typeface="Times New Roman" pitchFamily="18" charset="0"/>
                <a:cs typeface="Times New Roman" pitchFamily="18" charset="0"/>
              </a:rPr>
              <a:t>both music and visual arts</a:t>
            </a:r>
          </a:p>
          <a:p>
            <a:pPr indent="0" algn="just" eaLnBrk="1" hangingPunct="1">
              <a:spcBef>
                <a:spcPts val="600"/>
              </a:spcBef>
            </a:pPr>
            <a:r>
              <a:rPr lang="en-US" sz="1800" b="1" dirty="0" smtClean="0">
                <a:latin typeface="Times New Roman" pitchFamily="18" charset="0"/>
                <a:cs typeface="Times New Roman" pitchFamily="18" charset="0"/>
              </a:rPr>
              <a:t>July </a:t>
            </a:r>
            <a:r>
              <a:rPr lang="ro-RO" sz="1800" b="1" dirty="0" smtClean="0">
                <a:latin typeface="Times New Roman" pitchFamily="18" charset="0"/>
                <a:cs typeface="Times New Roman" pitchFamily="18" charset="0"/>
              </a:rPr>
              <a:t>1978 </a:t>
            </a:r>
            <a:r>
              <a:rPr lang="ro-RO" sz="1800" dirty="0" smtClean="0">
                <a:latin typeface="Times New Roman" pitchFamily="18" charset="0"/>
                <a:cs typeface="Times New Roman" pitchFamily="18" charset="0"/>
              </a:rPr>
              <a:t>– </a:t>
            </a:r>
            <a:r>
              <a:rPr lang="en-US" sz="1800" dirty="0" smtClean="0">
                <a:latin typeface="Times New Roman" pitchFamily="18" charset="0"/>
                <a:cs typeface="Times New Roman" pitchFamily="18" charset="0"/>
              </a:rPr>
              <a:t>the last graduate students</a:t>
            </a:r>
            <a:r>
              <a:rPr lang="ro-RO" sz="1800" dirty="0" smtClean="0">
                <a:latin typeface="Times New Roman" pitchFamily="18" charset="0"/>
                <a:cs typeface="Times New Roman" pitchFamily="18" charset="0"/>
              </a:rPr>
              <a:t>  – </a:t>
            </a:r>
            <a:r>
              <a:rPr lang="en-US" sz="1800" dirty="0" smtClean="0">
                <a:latin typeface="Times New Roman" pitchFamily="18" charset="0"/>
                <a:cs typeface="Times New Roman" pitchFamily="18" charset="0"/>
              </a:rPr>
              <a:t>music and visual arts of</a:t>
            </a:r>
            <a:r>
              <a:rPr lang="ro-RO" sz="1800" dirty="0" smtClean="0">
                <a:latin typeface="Times New Roman" pitchFamily="18" charset="0"/>
                <a:cs typeface="Times New Roman" pitchFamily="18" charset="0"/>
              </a:rPr>
              <a:t> </a:t>
            </a:r>
            <a:r>
              <a:rPr lang="en-US" sz="1800" i="1" dirty="0" smtClean="0">
                <a:latin typeface="Times New Roman" pitchFamily="18" charset="0"/>
                <a:cs typeface="Times New Roman" pitchFamily="18" charset="0"/>
              </a:rPr>
              <a:t>High School of Music and Visual Arts Sibiu</a:t>
            </a:r>
            <a:r>
              <a:rPr lang="ro-RO" sz="1800" i="1" dirty="0" smtClean="0">
                <a:latin typeface="Times New Roman" pitchFamily="18" charset="0"/>
                <a:cs typeface="Times New Roman" pitchFamily="18" charset="0"/>
              </a:rPr>
              <a:t> </a:t>
            </a:r>
            <a:endParaRPr lang="en-US" sz="1800" i="1" dirty="0" smtClean="0">
              <a:latin typeface="Times New Roman" pitchFamily="18" charset="0"/>
              <a:cs typeface="Times New Roman" pitchFamily="18" charset="0"/>
            </a:endParaRPr>
          </a:p>
          <a:p>
            <a:pPr indent="0" algn="just">
              <a:spcBef>
                <a:spcPts val="600"/>
              </a:spcBef>
            </a:pPr>
            <a:r>
              <a:rPr lang="ro-RO" sz="1800" b="1" dirty="0" smtClean="0">
                <a:latin typeface="TimesRomanR"/>
                <a:cs typeface="Times New Roman" pitchFamily="18" charset="0"/>
              </a:rPr>
              <a:t> </a:t>
            </a:r>
            <a:r>
              <a:rPr lang="ro-RO" sz="1800" b="1" dirty="0" err="1" smtClean="0">
                <a:latin typeface="Times New Roman" pitchFamily="18" charset="0"/>
                <a:cs typeface="Times New Roman" pitchFamily="18" charset="0"/>
              </a:rPr>
              <a:t>Septemb</a:t>
            </a:r>
            <a:r>
              <a:rPr lang="en-US" sz="1800" b="1" dirty="0" err="1" smtClean="0">
                <a:latin typeface="Times New Roman" pitchFamily="18" charset="0"/>
                <a:cs typeface="Times New Roman" pitchFamily="18" charset="0"/>
              </a:rPr>
              <a:t>er</a:t>
            </a:r>
            <a:r>
              <a:rPr lang="ro-RO" sz="1800" b="1" dirty="0" smtClean="0">
                <a:latin typeface="Times New Roman" pitchFamily="18" charset="0"/>
                <a:cs typeface="Times New Roman" pitchFamily="18" charset="0"/>
              </a:rPr>
              <a:t> 1978- </a:t>
            </a:r>
            <a:r>
              <a:rPr lang="en-US" sz="1800" i="1" dirty="0" smtClean="0">
                <a:latin typeface="Times New Roman" pitchFamily="18" charset="0"/>
                <a:cs typeface="Times New Roman" pitchFamily="18" charset="0"/>
              </a:rPr>
              <a:t>High School of Music and Visual Arts Sibiu</a:t>
            </a:r>
            <a:r>
              <a:rPr lang="ro-RO" sz="1800" i="1" dirty="0" smtClean="0">
                <a:latin typeface="Times New Roman" pitchFamily="18" charset="0"/>
                <a:cs typeface="Times New Roman" pitchFamily="18" charset="0"/>
              </a:rPr>
              <a:t> </a:t>
            </a:r>
            <a:r>
              <a:rPr lang="en-US" sz="1800" dirty="0" smtClean="0">
                <a:latin typeface="Times New Roman" pitchFamily="18" charset="0"/>
                <a:cs typeface="Times New Roman" pitchFamily="18" charset="0"/>
              </a:rPr>
              <a:t>changed into</a:t>
            </a:r>
            <a:r>
              <a:rPr lang="en-US" sz="1800" b="1" dirty="0" smtClean="0">
                <a:latin typeface="Times New Roman" pitchFamily="18" charset="0"/>
                <a:cs typeface="Times New Roman" pitchFamily="18" charset="0"/>
              </a:rPr>
              <a:t> “Secondary School of Art”</a:t>
            </a:r>
            <a:r>
              <a:rPr lang="ro-RO" sz="1800" i="1" dirty="0" smtClean="0">
                <a:latin typeface="Times New Roman" pitchFamily="18" charset="0"/>
                <a:cs typeface="Times New Roman" pitchFamily="18" charset="0"/>
              </a:rPr>
              <a:t> </a:t>
            </a:r>
            <a:r>
              <a:rPr lang="en-US" sz="1800" dirty="0" smtClean="0">
                <a:latin typeface="Times New Roman" pitchFamily="18" charset="0"/>
                <a:cs typeface="Times New Roman" pitchFamily="18" charset="0"/>
              </a:rPr>
              <a:t>and later became </a:t>
            </a:r>
            <a:r>
              <a:rPr lang="en-US" sz="1800" b="1" i="1" dirty="0" smtClean="0">
                <a:latin typeface="Times New Roman" pitchFamily="18" charset="0"/>
                <a:cs typeface="Times New Roman" pitchFamily="18" charset="0"/>
              </a:rPr>
              <a:t>“Secondary School no</a:t>
            </a:r>
            <a:r>
              <a:rPr lang="ro-RO" sz="1800" b="1" i="1" dirty="0" smtClean="0">
                <a:latin typeface="Times New Roman" pitchFamily="18" charset="0"/>
                <a:cs typeface="Times New Roman" pitchFamily="18" charset="0"/>
              </a:rPr>
              <a:t> </a:t>
            </a:r>
            <a:r>
              <a:rPr lang="en-US" sz="1800" b="1" i="1" dirty="0" smtClean="0">
                <a:latin typeface="Times New Roman" pitchFamily="18" charset="0"/>
                <a:cs typeface="Times New Roman" pitchFamily="18" charset="0"/>
              </a:rPr>
              <a:t>14”</a:t>
            </a:r>
            <a:r>
              <a:rPr lang="ro-RO" sz="1800" dirty="0" smtClean="0">
                <a:latin typeface="Times New Roman" pitchFamily="18" charset="0"/>
                <a:cs typeface="Times New Roman" pitchFamily="18" charset="0"/>
              </a:rPr>
              <a:t>, </a:t>
            </a:r>
            <a:r>
              <a:rPr lang="en-US" sz="1800" dirty="0" smtClean="0">
                <a:latin typeface="Times New Roman" pitchFamily="18" charset="0"/>
                <a:cs typeface="Times New Roman" pitchFamily="18" charset="0"/>
              </a:rPr>
              <a:t>with an integrated and external music </a:t>
            </a:r>
            <a:r>
              <a:rPr lang="en-US" sz="1800" dirty="0" err="1" smtClean="0">
                <a:latin typeface="Times New Roman" pitchFamily="18" charset="0"/>
                <a:cs typeface="Times New Roman" pitchFamily="18" charset="0"/>
              </a:rPr>
              <a:t>programme</a:t>
            </a:r>
            <a:r>
              <a:rPr lang="en-US" sz="1800" dirty="0" smtClean="0">
                <a:latin typeface="Times New Roman" pitchFamily="18" charset="0"/>
                <a:cs typeface="Times New Roman" pitchFamily="18" charset="0"/>
              </a:rPr>
              <a:t> for</a:t>
            </a:r>
            <a:r>
              <a:rPr lang="ro-RO" sz="1800" dirty="0" smtClean="0">
                <a:latin typeface="Times New Roman" pitchFamily="18" charset="0"/>
                <a:cs typeface="Times New Roman" pitchFamily="18" charset="0"/>
              </a:rPr>
              <a:t> I</a:t>
            </a:r>
            <a:r>
              <a:rPr lang="en-US" sz="1800" dirty="0" smtClean="0">
                <a:latin typeface="Times New Roman" pitchFamily="18" charset="0"/>
                <a:cs typeface="Times New Roman" pitchFamily="18" charset="0"/>
              </a:rPr>
              <a:t>-</a:t>
            </a:r>
            <a:r>
              <a:rPr lang="ro-RO" sz="1800" dirty="0" smtClean="0">
                <a:latin typeface="Times New Roman" pitchFamily="18" charset="0"/>
                <a:cs typeface="Times New Roman" pitchFamily="18" charset="0"/>
              </a:rPr>
              <a:t>VIII</a:t>
            </a:r>
            <a:r>
              <a:rPr lang="en-US" sz="1800" dirty="0" smtClean="0">
                <a:latin typeface="Times New Roman" pitchFamily="18" charset="0"/>
                <a:cs typeface="Times New Roman" pitchFamily="18" charset="0"/>
              </a:rPr>
              <a:t> grads</a:t>
            </a:r>
            <a:r>
              <a:rPr lang="ro-RO" sz="1800" dirty="0" smtClean="0">
                <a:latin typeface="Times New Roman" pitchFamily="18" charset="0"/>
                <a:cs typeface="Times New Roman" pitchFamily="18" charset="0"/>
              </a:rPr>
              <a:t> </a:t>
            </a:r>
            <a:r>
              <a:rPr lang="en-US" sz="1800" dirty="0" smtClean="0">
                <a:latin typeface="Times New Roman" pitchFamily="18" charset="0"/>
                <a:cs typeface="Times New Roman" pitchFamily="18" charset="0"/>
              </a:rPr>
              <a:t>and an integrated </a:t>
            </a:r>
            <a:r>
              <a:rPr lang="en-US" sz="1800" dirty="0" err="1" smtClean="0">
                <a:latin typeface="Times New Roman" pitchFamily="18" charset="0"/>
                <a:cs typeface="Times New Roman" pitchFamily="18" charset="0"/>
              </a:rPr>
              <a:t>programme</a:t>
            </a:r>
            <a:r>
              <a:rPr lang="en-US" sz="1800" dirty="0" smtClean="0">
                <a:latin typeface="Times New Roman" pitchFamily="18" charset="0"/>
                <a:cs typeface="Times New Roman" pitchFamily="18" charset="0"/>
              </a:rPr>
              <a:t> for visual arts I-VIII grades</a:t>
            </a:r>
            <a:endParaRPr lang="ro-RO" sz="1800" dirty="0" smtClean="0">
              <a:latin typeface="Times New Roman" pitchFamily="18" charset="0"/>
              <a:cs typeface="Times New Roman" pitchFamily="18" charset="0"/>
            </a:endParaRPr>
          </a:p>
          <a:p>
            <a:pPr eaLnBrk="1" hangingPunct="1"/>
            <a:endParaRPr lang="en-US" sz="2000" dirty="0" smtClean="0">
              <a:latin typeface="Times New Roman" pitchFamily="18" charset="0"/>
              <a:cs typeface="Times New Roman" pitchFamily="18" charset="0"/>
            </a:endParaRPr>
          </a:p>
          <a:p>
            <a:pPr algn="just" eaLnBrk="1" hangingPunct="1">
              <a:spcBef>
                <a:spcPct val="0"/>
              </a:spcBef>
              <a:buFont typeface="Arial" pitchFamily="34" charset="0"/>
              <a:buNone/>
            </a:pPr>
            <a:endParaRPr lang="en-US" sz="2000" dirty="0" smtClean="0">
              <a:solidFill>
                <a:schemeClr val="tx2"/>
              </a:solidFill>
              <a:latin typeface="Times New Roman" pitchFamily="18" charset="0"/>
              <a:cs typeface="Times New Roman" pitchFamily="18" charset="0"/>
            </a:endParaRPr>
          </a:p>
        </p:txBody>
      </p:sp>
    </p:spTree>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3000">
        <p15:prstTrans prst="curtains"/>
      </p:transition>
    </mc:Choice>
    <mc:Fallback>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85720" y="285728"/>
            <a:ext cx="8572560" cy="6215106"/>
          </a:xfrm>
          <a:prstGeom prst="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23" name="Rectangle 3"/>
          <p:cNvSpPr>
            <a:spLocks noChangeArrowheads="1"/>
          </p:cNvSpPr>
          <p:nvPr/>
        </p:nvSpPr>
        <p:spPr bwMode="auto">
          <a:xfrm>
            <a:off x="571472" y="500042"/>
            <a:ext cx="8072494" cy="5632311"/>
          </a:xfrm>
          <a:prstGeom prst="rect">
            <a:avLst/>
          </a:prstGeom>
          <a:noFill/>
          <a:ln w="9525">
            <a:noFill/>
            <a:miter lim="800000"/>
            <a:headEnd/>
            <a:tailEnd/>
          </a:ln>
        </p:spPr>
        <p:txBody>
          <a:bodyPr wrap="square">
            <a:spAutoFit/>
          </a:bodyPr>
          <a:lstStyle/>
          <a:p>
            <a:pPr algn="just">
              <a:spcBef>
                <a:spcPts val="600"/>
              </a:spcBef>
              <a:buFont typeface="Arial" pitchFamily="34" charset="0"/>
              <a:buChar char="•"/>
            </a:pPr>
            <a:r>
              <a:rPr lang="en-US" sz="2000" b="1" dirty="0" smtClean="0">
                <a:latin typeface="Times New Roman" pitchFamily="18" charset="0"/>
                <a:cs typeface="Times New Roman" pitchFamily="18" charset="0"/>
              </a:rPr>
              <a:t>July</a:t>
            </a:r>
            <a:r>
              <a:rPr lang="ro-RO" sz="2000" b="1" dirty="0" smtClean="0">
                <a:latin typeface="Times New Roman" pitchFamily="18" charset="0"/>
                <a:cs typeface="Times New Roman" pitchFamily="18" charset="0"/>
              </a:rPr>
              <a:t> </a:t>
            </a:r>
            <a:r>
              <a:rPr lang="ro-RO" sz="2000" b="1" dirty="0">
                <a:latin typeface="Times New Roman" pitchFamily="18" charset="0"/>
                <a:cs typeface="Times New Roman" pitchFamily="18" charset="0"/>
              </a:rPr>
              <a:t>1981 </a:t>
            </a:r>
            <a:r>
              <a:rPr lang="ro-RO" sz="2000" b="1" dirty="0" smtClean="0">
                <a:latin typeface="Times New Roman" pitchFamily="18" charset="0"/>
                <a:cs typeface="Times New Roman" pitchFamily="18" charset="0"/>
              </a:rPr>
              <a:t>–</a:t>
            </a:r>
            <a:r>
              <a:rPr lang="en-US" sz="2000" dirty="0" smtClean="0">
                <a:latin typeface="Times New Roman" pitchFamily="18" charset="0"/>
                <a:cs typeface="Times New Roman" pitchFamily="18" charset="0"/>
              </a:rPr>
              <a:t> the last graduate students</a:t>
            </a:r>
            <a:r>
              <a:rPr lang="ro-RO" sz="2000" dirty="0" smtClean="0">
                <a:latin typeface="Times New Roman" pitchFamily="18" charset="0"/>
                <a:cs typeface="Times New Roman" pitchFamily="18" charset="0"/>
              </a:rPr>
              <a:t> </a:t>
            </a:r>
            <a:r>
              <a:rPr lang="ro-RO" sz="2000" dirty="0">
                <a:latin typeface="Times New Roman" pitchFamily="18" charset="0"/>
                <a:cs typeface="Times New Roman" pitchFamily="18" charset="0"/>
              </a:rPr>
              <a:t>– </a:t>
            </a:r>
            <a:r>
              <a:rPr lang="en-US" sz="2000" dirty="0" smtClean="0">
                <a:latin typeface="Times New Roman" pitchFamily="18" charset="0"/>
                <a:cs typeface="Times New Roman" pitchFamily="18" charset="0"/>
              </a:rPr>
              <a:t>music and visual arts</a:t>
            </a:r>
            <a:r>
              <a:rPr lang="ro-RO" sz="2000" dirty="0" smtClean="0">
                <a:latin typeface="Times New Roman" pitchFamily="18" charset="0"/>
                <a:cs typeface="Times New Roman" pitchFamily="18" charset="0"/>
              </a:rPr>
              <a:t>, </a:t>
            </a:r>
            <a:r>
              <a:rPr lang="en-US" sz="2000" dirty="0" smtClean="0">
                <a:latin typeface="Times New Roman" pitchFamily="18" charset="0"/>
                <a:cs typeface="Times New Roman" pitchFamily="18" charset="0"/>
              </a:rPr>
              <a:t>within</a:t>
            </a:r>
            <a:r>
              <a:rPr lang="ro-RO" sz="2000" dirty="0" smtClean="0">
                <a:latin typeface="Times New Roman" pitchFamily="18" charset="0"/>
                <a:cs typeface="Times New Roman" pitchFamily="18" charset="0"/>
              </a:rPr>
              <a:t> </a:t>
            </a:r>
            <a:r>
              <a:rPr lang="ro-RO" sz="2000" i="1" dirty="0" smtClean="0">
                <a:latin typeface="Times New Roman" pitchFamily="18" charset="0"/>
                <a:cs typeface="Times New Roman" pitchFamily="18" charset="0"/>
              </a:rPr>
              <a:t>Pedagogic</a:t>
            </a:r>
            <a:r>
              <a:rPr lang="en-US" sz="2000" i="1" dirty="0" smtClean="0">
                <a:latin typeface="Times New Roman" pitchFamily="18" charset="0"/>
                <a:cs typeface="Times New Roman" pitchFamily="18" charset="0"/>
              </a:rPr>
              <a:t>al High School</a:t>
            </a:r>
            <a:r>
              <a:rPr lang="ro-RO" sz="2000" i="1" dirty="0" smtClean="0">
                <a:latin typeface="Times New Roman" pitchFamily="18" charset="0"/>
                <a:cs typeface="Times New Roman" pitchFamily="18" charset="0"/>
              </a:rPr>
              <a:t> Sibiu</a:t>
            </a:r>
            <a:endParaRPr lang="en-US" sz="2000" i="1" dirty="0" smtClean="0">
              <a:latin typeface="Times New Roman" pitchFamily="18" charset="0"/>
              <a:cs typeface="Times New Roman" pitchFamily="18" charset="0"/>
            </a:endParaRPr>
          </a:p>
          <a:p>
            <a:pPr algn="just">
              <a:spcBef>
                <a:spcPts val="600"/>
              </a:spcBef>
              <a:buFont typeface="Arial" pitchFamily="34" charset="0"/>
              <a:buChar char="•"/>
            </a:pPr>
            <a:endParaRPr lang="en-US" sz="2000" dirty="0" smtClean="0">
              <a:latin typeface="Times New Roman" pitchFamily="18" charset="0"/>
              <a:cs typeface="Times New Roman" pitchFamily="18" charset="0"/>
            </a:endParaRPr>
          </a:p>
          <a:p>
            <a:pPr algn="just">
              <a:spcBef>
                <a:spcPts val="600"/>
              </a:spcBef>
              <a:buFont typeface="Arial" pitchFamily="34" charset="0"/>
              <a:buChar char="•"/>
            </a:pPr>
            <a:r>
              <a:rPr lang="ro-RO" sz="2000" b="1" dirty="0" smtClean="0">
                <a:latin typeface="Times New Roman" pitchFamily="18" charset="0"/>
                <a:cs typeface="Times New Roman" pitchFamily="18" charset="0"/>
              </a:rPr>
              <a:t>Septembrie 1990- </a:t>
            </a:r>
            <a:r>
              <a:rPr lang="en-US" sz="2000" dirty="0" smtClean="0">
                <a:latin typeface="Times New Roman" pitchFamily="18" charset="0"/>
                <a:cs typeface="Times New Roman" pitchFamily="18" charset="0"/>
              </a:rPr>
              <a:t>The high school got the name of </a:t>
            </a:r>
            <a:r>
              <a:rPr lang="en-US" sz="2000" i="1" dirty="0" smtClean="0">
                <a:latin typeface="Times New Roman" pitchFamily="18" charset="0"/>
                <a:cs typeface="Times New Roman" pitchFamily="18" charset="0"/>
              </a:rPr>
              <a:t>High School of Art Sibiu</a:t>
            </a:r>
          </a:p>
          <a:p>
            <a:pPr algn="just">
              <a:spcBef>
                <a:spcPts val="600"/>
              </a:spcBef>
              <a:buFont typeface="Arial" pitchFamily="34" charset="0"/>
              <a:buChar char="•"/>
            </a:pPr>
            <a:endParaRPr lang="en-US" sz="2000" b="1" i="1" dirty="0" smtClean="0">
              <a:latin typeface="Times New Roman" pitchFamily="18" charset="0"/>
              <a:cs typeface="Times New Roman" pitchFamily="18" charset="0"/>
            </a:endParaRPr>
          </a:p>
          <a:p>
            <a:pPr algn="just">
              <a:spcBef>
                <a:spcPts val="600"/>
              </a:spcBef>
              <a:buFont typeface="Arial" pitchFamily="34" charset="0"/>
              <a:buChar char="•"/>
            </a:pPr>
            <a:r>
              <a:rPr lang="ro-RO" sz="2000" b="1" dirty="0" smtClean="0">
                <a:latin typeface="Times New Roman" pitchFamily="18" charset="0"/>
                <a:cs typeface="Times New Roman" pitchFamily="18" charset="0"/>
              </a:rPr>
              <a:t>1990-2003 –</a:t>
            </a:r>
            <a:r>
              <a:rPr lang="ro-RO" sz="2000" dirty="0" smtClean="0">
                <a:latin typeface="Times New Roman" pitchFamily="18" charset="0"/>
                <a:cs typeface="Times New Roman" pitchFamily="18" charset="0"/>
              </a:rPr>
              <a:t> </a:t>
            </a:r>
            <a:r>
              <a:rPr lang="en-US" sz="2000" dirty="0" smtClean="0">
                <a:latin typeface="Times New Roman" pitchFamily="18" charset="0"/>
                <a:cs typeface="Times New Roman" pitchFamily="18" charset="0"/>
              </a:rPr>
              <a:t>there was also </a:t>
            </a:r>
            <a:r>
              <a:rPr lang="en-US" sz="2000" i="1" dirty="0" smtClean="0">
                <a:latin typeface="Times New Roman" pitchFamily="18" charset="0"/>
                <a:cs typeface="Times New Roman" pitchFamily="18" charset="0"/>
              </a:rPr>
              <a:t>The</a:t>
            </a:r>
            <a:r>
              <a:rPr lang="en-US" sz="2000" dirty="0" smtClean="0">
                <a:latin typeface="Times New Roman" pitchFamily="18" charset="0"/>
                <a:cs typeface="Times New Roman" pitchFamily="18" charset="0"/>
              </a:rPr>
              <a:t> C</a:t>
            </a:r>
            <a:r>
              <a:rPr lang="en-US" sz="2000" i="1" dirty="0" smtClean="0">
                <a:latin typeface="Times New Roman" pitchFamily="18" charset="0"/>
                <a:cs typeface="Times New Roman" pitchFamily="18" charset="0"/>
              </a:rPr>
              <a:t>h</a:t>
            </a:r>
            <a:r>
              <a:rPr lang="ro-RO" sz="2000" i="1" dirty="0" smtClean="0">
                <a:latin typeface="Times New Roman" pitchFamily="18" charset="0"/>
                <a:cs typeface="Times New Roman" pitchFamily="18" charset="0"/>
              </a:rPr>
              <a:t>ore</a:t>
            </a:r>
            <a:r>
              <a:rPr lang="en-US" sz="2000" i="1" dirty="0" smtClean="0">
                <a:latin typeface="Times New Roman" pitchFamily="18" charset="0"/>
                <a:cs typeface="Times New Roman" pitchFamily="18" charset="0"/>
              </a:rPr>
              <a:t>o</a:t>
            </a:r>
            <a:r>
              <a:rPr lang="ro-RO" sz="2000" i="1" dirty="0" err="1" smtClean="0">
                <a:latin typeface="Times New Roman" pitchFamily="18" charset="0"/>
                <a:cs typeface="Times New Roman" pitchFamily="18" charset="0"/>
              </a:rPr>
              <a:t>gra</a:t>
            </a:r>
            <a:r>
              <a:rPr lang="en-US" sz="2000" i="1" dirty="0" err="1" smtClean="0">
                <a:latin typeface="Times New Roman" pitchFamily="18" charset="0"/>
                <a:cs typeface="Times New Roman" pitchFamily="18" charset="0"/>
              </a:rPr>
              <a:t>phy</a:t>
            </a:r>
            <a:r>
              <a:rPr lang="en-US" sz="2000" i="1" dirty="0" smtClean="0">
                <a:latin typeface="Times New Roman" pitchFamily="18" charset="0"/>
                <a:cs typeface="Times New Roman" pitchFamily="18" charset="0"/>
              </a:rPr>
              <a:t> Section</a:t>
            </a:r>
          </a:p>
          <a:p>
            <a:pPr algn="just">
              <a:spcBef>
                <a:spcPts val="600"/>
              </a:spcBef>
            </a:pPr>
            <a:endParaRPr lang="ro-RO" sz="2000" dirty="0" smtClean="0">
              <a:latin typeface="Times New Roman" pitchFamily="18" charset="0"/>
              <a:cs typeface="Times New Roman" pitchFamily="18" charset="0"/>
            </a:endParaRPr>
          </a:p>
          <a:p>
            <a:pPr algn="just">
              <a:spcBef>
                <a:spcPts val="600"/>
              </a:spcBef>
              <a:buFont typeface="Arial" pitchFamily="34" charset="0"/>
              <a:buChar char="•"/>
            </a:pPr>
            <a:r>
              <a:rPr lang="ro-RO" sz="2000" b="1" i="1" dirty="0" smtClean="0">
                <a:latin typeface="Times New Roman" pitchFamily="18" charset="0"/>
                <a:cs typeface="Times New Roman" pitchFamily="18" charset="0"/>
              </a:rPr>
              <a:t>2003-2010 </a:t>
            </a:r>
            <a:r>
              <a:rPr lang="ro-RO" sz="2000" i="1" dirty="0" smtClean="0">
                <a:latin typeface="Times New Roman" pitchFamily="18" charset="0"/>
                <a:cs typeface="Times New Roman" pitchFamily="18" charset="0"/>
              </a:rPr>
              <a:t>–</a:t>
            </a:r>
            <a:r>
              <a:rPr lang="en-US" sz="2000" i="1" dirty="0" smtClean="0">
                <a:latin typeface="Times New Roman" pitchFamily="18" charset="0"/>
                <a:cs typeface="Times New Roman" pitchFamily="18" charset="0"/>
              </a:rPr>
              <a:t> High School of </a:t>
            </a:r>
            <a:r>
              <a:rPr lang="ro-RO" sz="2000" i="1" dirty="0" err="1" smtClean="0">
                <a:latin typeface="Times New Roman" pitchFamily="18" charset="0"/>
                <a:cs typeface="Times New Roman" pitchFamily="18" charset="0"/>
              </a:rPr>
              <a:t>Art</a:t>
            </a:r>
            <a:r>
              <a:rPr lang="ro-RO" sz="2000" i="1" dirty="0" smtClean="0">
                <a:latin typeface="Times New Roman" pitchFamily="18" charset="0"/>
                <a:cs typeface="Times New Roman" pitchFamily="18" charset="0"/>
              </a:rPr>
              <a:t> Sibiu</a:t>
            </a:r>
            <a:r>
              <a:rPr lang="ro-RO" sz="2000" dirty="0" smtClean="0">
                <a:latin typeface="Times New Roman" pitchFamily="18" charset="0"/>
                <a:cs typeface="Times New Roman" pitchFamily="18" charset="0"/>
              </a:rPr>
              <a:t> </a:t>
            </a:r>
            <a:r>
              <a:rPr lang="en-US" sz="2000" dirty="0" smtClean="0">
                <a:latin typeface="Times New Roman" pitchFamily="18" charset="0"/>
                <a:cs typeface="Times New Roman" pitchFamily="18" charset="0"/>
              </a:rPr>
              <a:t> has an integrated education and also an external music </a:t>
            </a:r>
            <a:r>
              <a:rPr lang="en-US" sz="2000" dirty="0" err="1" smtClean="0">
                <a:latin typeface="Times New Roman" pitchFamily="18" charset="0"/>
                <a:cs typeface="Times New Roman" pitchFamily="18" charset="0"/>
              </a:rPr>
              <a:t>programme</a:t>
            </a:r>
            <a:r>
              <a:rPr lang="en-US" sz="2000" dirty="0" smtClean="0">
                <a:latin typeface="Times New Roman" pitchFamily="18" charset="0"/>
                <a:cs typeface="Times New Roman" pitchFamily="18" charset="0"/>
              </a:rPr>
              <a:t> for Preparatory Class up to 8</a:t>
            </a:r>
            <a:r>
              <a:rPr lang="en-US" sz="2000" baseline="30000" dirty="0" smtClean="0">
                <a:latin typeface="Times New Roman" pitchFamily="18" charset="0"/>
                <a:cs typeface="Times New Roman" pitchFamily="18" charset="0"/>
              </a:rPr>
              <a:t>th</a:t>
            </a:r>
            <a:r>
              <a:rPr lang="en-US" sz="2000" dirty="0" smtClean="0">
                <a:latin typeface="Times New Roman" pitchFamily="18" charset="0"/>
                <a:cs typeface="Times New Roman" pitchFamily="18" charset="0"/>
              </a:rPr>
              <a:t> grade; there is also integrated education for visual arts V-VIII grades and high school level for IX-XII</a:t>
            </a:r>
            <a:r>
              <a:rPr lang="ro-RO" sz="2000" dirty="0" smtClean="0">
                <a:latin typeface="Times New Roman" pitchFamily="18" charset="0"/>
                <a:cs typeface="Times New Roman" pitchFamily="18" charset="0"/>
              </a:rPr>
              <a:t> </a:t>
            </a:r>
            <a:r>
              <a:rPr lang="en-US" sz="2000" dirty="0" smtClean="0">
                <a:latin typeface="Times New Roman" pitchFamily="18" charset="0"/>
                <a:cs typeface="Times New Roman" pitchFamily="18" charset="0"/>
              </a:rPr>
              <a:t>grades, both Music and Visual Arts.</a:t>
            </a:r>
            <a:r>
              <a:rPr lang="ro-RO" sz="2000" dirty="0" smtClean="0">
                <a:latin typeface="Times New Roman" pitchFamily="18" charset="0"/>
                <a:cs typeface="Times New Roman" pitchFamily="18" charset="0"/>
              </a:rPr>
              <a:t> </a:t>
            </a:r>
            <a:endParaRPr lang="en-US" sz="2000" dirty="0" smtClean="0">
              <a:latin typeface="Times New Roman" pitchFamily="18" charset="0"/>
              <a:cs typeface="Times New Roman" pitchFamily="18" charset="0"/>
            </a:endParaRPr>
          </a:p>
          <a:p>
            <a:pPr algn="just">
              <a:spcBef>
                <a:spcPts val="600"/>
              </a:spcBef>
            </a:pPr>
            <a:endParaRPr lang="ro-RO" sz="2000" dirty="0" smtClean="0">
              <a:latin typeface="Times New Roman" pitchFamily="18" charset="0"/>
              <a:cs typeface="Times New Roman" pitchFamily="18" charset="0"/>
            </a:endParaRPr>
          </a:p>
          <a:p>
            <a:pPr algn="just">
              <a:spcBef>
                <a:spcPts val="600"/>
              </a:spcBef>
              <a:buFont typeface="Arial" pitchFamily="34" charset="0"/>
              <a:buChar char="•"/>
            </a:pPr>
            <a:r>
              <a:rPr lang="ro-RO" sz="2000" b="1" i="1" dirty="0" smtClean="0">
                <a:latin typeface="Times New Roman" pitchFamily="18" charset="0"/>
                <a:cs typeface="Times New Roman" pitchFamily="18" charset="0"/>
              </a:rPr>
              <a:t>2010-</a:t>
            </a:r>
            <a:r>
              <a:rPr lang="en-US" sz="2000" b="1" i="1" dirty="0" smtClean="0">
                <a:latin typeface="Times New Roman" pitchFamily="18" charset="0"/>
                <a:cs typeface="Times New Roman" pitchFamily="18" charset="0"/>
              </a:rPr>
              <a:t>present </a:t>
            </a:r>
            <a:r>
              <a:rPr lang="ro-RO" sz="2000" b="1" i="1" dirty="0" smtClean="0">
                <a:latin typeface="Times New Roman" pitchFamily="18" charset="0"/>
                <a:cs typeface="Times New Roman" pitchFamily="18" charset="0"/>
              </a:rPr>
              <a:t>–</a:t>
            </a:r>
            <a:r>
              <a:rPr lang="en-US" sz="2000" i="1" dirty="0" smtClean="0">
                <a:latin typeface="Times New Roman" pitchFamily="18" charset="0"/>
                <a:cs typeface="Times New Roman" pitchFamily="18" charset="0"/>
              </a:rPr>
              <a:t>High School of </a:t>
            </a:r>
            <a:r>
              <a:rPr lang="ro-RO" sz="2000" i="1" dirty="0" err="1" smtClean="0">
                <a:latin typeface="Times New Roman" pitchFamily="18" charset="0"/>
                <a:cs typeface="Times New Roman" pitchFamily="18" charset="0"/>
              </a:rPr>
              <a:t>Art</a:t>
            </a:r>
            <a:r>
              <a:rPr lang="ro-RO" sz="2000" i="1" dirty="0" smtClean="0">
                <a:latin typeface="Times New Roman" pitchFamily="18" charset="0"/>
                <a:cs typeface="Times New Roman" pitchFamily="18" charset="0"/>
              </a:rPr>
              <a:t> Sibiu</a:t>
            </a:r>
            <a:r>
              <a:rPr lang="ro-RO" sz="2000" dirty="0" smtClean="0">
                <a:latin typeface="Times New Roman" pitchFamily="18" charset="0"/>
                <a:cs typeface="Times New Roman" pitchFamily="18" charset="0"/>
              </a:rPr>
              <a:t> </a:t>
            </a:r>
            <a:r>
              <a:rPr lang="en-US" sz="2000" dirty="0" smtClean="0">
                <a:latin typeface="Times New Roman" pitchFamily="18" charset="0"/>
                <a:cs typeface="Times New Roman" pitchFamily="18" charset="0"/>
              </a:rPr>
              <a:t>has integrated music education for Prep-XII grades and visual arts for V-XII grades</a:t>
            </a:r>
            <a:endParaRPr lang="ro-RO" sz="2000" dirty="0" smtClean="0">
              <a:latin typeface="Times New Roman" pitchFamily="18" charset="0"/>
              <a:cs typeface="Times New Roman" pitchFamily="18" charset="0"/>
            </a:endParaRPr>
          </a:p>
          <a:p>
            <a:pPr algn="just"/>
            <a:endParaRPr lang="en-US" sz="2000" b="1" dirty="0" smtClean="0">
              <a:latin typeface="Times New Roman" pitchFamily="18" charset="0"/>
              <a:cs typeface="Times New Roman" pitchFamily="18" charset="0"/>
            </a:endParaRPr>
          </a:p>
          <a:p>
            <a:endParaRPr lang="ro-RO" sz="2000" dirty="0" smtClean="0">
              <a:latin typeface="Times New Roman" pitchFamily="18" charset="0"/>
              <a:cs typeface="Times New Roman" pitchFamily="18" charset="0"/>
            </a:endParaRPr>
          </a:p>
        </p:txBody>
      </p:sp>
      <p:sp>
        <p:nvSpPr>
          <p:cNvPr id="5125" name="Rectangle 5"/>
          <p:cNvSpPr>
            <a:spLocks noChangeArrowheads="1"/>
          </p:cNvSpPr>
          <p:nvPr/>
        </p:nvSpPr>
        <p:spPr bwMode="auto">
          <a:xfrm>
            <a:off x="928688" y="3857625"/>
            <a:ext cx="7500937" cy="400110"/>
          </a:xfrm>
          <a:prstGeom prst="rect">
            <a:avLst/>
          </a:prstGeom>
          <a:noFill/>
          <a:ln w="9525">
            <a:noFill/>
            <a:miter lim="800000"/>
            <a:headEnd/>
            <a:tailEnd/>
          </a:ln>
        </p:spPr>
        <p:txBody>
          <a:bodyPr>
            <a:spAutoFit/>
          </a:bodyPr>
          <a:lstStyle/>
          <a:p>
            <a:pPr algn="just">
              <a:buFont typeface="Arial" pitchFamily="34" charset="0"/>
              <a:buChar char="•"/>
            </a:pPr>
            <a:endParaRPr lang="en-US" sz="2000" b="1" dirty="0">
              <a:latin typeface="Times New Roman" pitchFamily="18" charset="0"/>
              <a:cs typeface="Times New Roman" pitchFamily="18" charset="0"/>
            </a:endParaRPr>
          </a:p>
        </p:txBody>
      </p:sp>
    </p:spTree>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3000">
        <p15:prstTrans prst="curtains"/>
      </p:transition>
    </mc:Choice>
    <mc:Fallback>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pic>
        <p:nvPicPr>
          <p:cNvPr id="5" name="Picture 4" descr="C:\Documents and Settings\Dinca\Desktop\5.jpg"/>
          <p:cNvPicPr>
            <a:picLocks noChangeAspect="1" noChangeArrowheads="1"/>
          </p:cNvPicPr>
          <p:nvPr/>
        </p:nvPicPr>
        <p:blipFill>
          <a:blip r:embed="rId2" cstate="print"/>
          <a:srcRect/>
          <a:stretch>
            <a:fillRect/>
          </a:stretch>
        </p:blipFill>
        <p:spPr bwMode="auto">
          <a:xfrm rot="21395140">
            <a:off x="7209028" y="5327623"/>
            <a:ext cx="1484016" cy="1273026"/>
          </a:xfrm>
          <a:prstGeom prst="rect">
            <a:avLst/>
          </a:prstGeom>
          <a:ln>
            <a:noFill/>
          </a:ln>
          <a:effectLst>
            <a:outerShdw blurRad="292100" dist="139700" dir="2700000" algn="tl" rotWithShape="0">
              <a:srgbClr val="333333">
                <a:alpha val="65000"/>
              </a:srgbClr>
            </a:outerShdw>
          </a:effectLst>
        </p:spPr>
      </p:pic>
      <p:pic>
        <p:nvPicPr>
          <p:cNvPr id="4" name="Picture 3" descr="C:\Documents and Settings\Dinca\Desktop\1.jpg"/>
          <p:cNvPicPr>
            <a:picLocks noChangeAspect="1" noChangeArrowheads="1"/>
          </p:cNvPicPr>
          <p:nvPr/>
        </p:nvPicPr>
        <p:blipFill>
          <a:blip r:embed="rId3" cstate="print"/>
          <a:srcRect/>
          <a:stretch>
            <a:fillRect/>
          </a:stretch>
        </p:blipFill>
        <p:spPr bwMode="auto">
          <a:xfrm rot="21431873">
            <a:off x="282960" y="69373"/>
            <a:ext cx="1511462" cy="1323207"/>
          </a:xfrm>
          <a:prstGeom prst="rect">
            <a:avLst/>
          </a:prstGeom>
          <a:ln>
            <a:noFill/>
          </a:ln>
          <a:effectLst>
            <a:outerShdw blurRad="292100" dist="139700" dir="2700000" algn="tl" rotWithShape="0">
              <a:srgbClr val="333333">
                <a:alpha val="65000"/>
              </a:srgbClr>
            </a:outerShdw>
          </a:effectLst>
        </p:spPr>
      </p:pic>
      <p:sp>
        <p:nvSpPr>
          <p:cNvPr id="7170" name="Title 1"/>
          <p:cNvSpPr>
            <a:spLocks noGrp="1"/>
          </p:cNvSpPr>
          <p:nvPr>
            <p:ph type="title"/>
          </p:nvPr>
        </p:nvSpPr>
        <p:spPr>
          <a:xfrm>
            <a:off x="2411760" y="392887"/>
            <a:ext cx="8229600" cy="785813"/>
          </a:xfrm>
        </p:spPr>
        <p:txBody>
          <a:bodyPr/>
          <a:lstStyle/>
          <a:p>
            <a:pPr eaLnBrk="1" hangingPunct="1"/>
            <a:r>
              <a:rPr lang="en-US" b="1" dirty="0" smtClean="0">
                <a:latin typeface="Lucida Calligraphy" panose="03010101010101010101" pitchFamily="66" charset="0"/>
              </a:rPr>
              <a:t>The Educational Offer</a:t>
            </a:r>
          </a:p>
        </p:txBody>
      </p:sp>
      <p:sp>
        <p:nvSpPr>
          <p:cNvPr id="7171" name="Content Placeholder 2"/>
          <p:cNvSpPr>
            <a:spLocks noGrp="1"/>
          </p:cNvSpPr>
          <p:nvPr>
            <p:ph idx="1"/>
          </p:nvPr>
        </p:nvSpPr>
        <p:spPr>
          <a:xfrm>
            <a:off x="500034" y="1428736"/>
            <a:ext cx="8229600" cy="5214974"/>
          </a:xfrm>
        </p:spPr>
        <p:txBody>
          <a:bodyPr>
            <a:normAutofit/>
          </a:bodyPr>
          <a:lstStyle/>
          <a:p>
            <a:pPr eaLnBrk="1" hangingPunct="1"/>
            <a:r>
              <a:rPr lang="en-US" sz="2000" dirty="0" smtClean="0">
                <a:latin typeface="Times New Roman" pitchFamily="18" charset="0"/>
                <a:cs typeface="Times New Roman" pitchFamily="18" charset="0"/>
              </a:rPr>
              <a:t>Our Institution is part of the artistic vocational field, with music and visual arts specializations</a:t>
            </a:r>
            <a:r>
              <a:rPr lang="es-ES" sz="2000" dirty="0" smtClean="0">
                <a:latin typeface="Times New Roman" pitchFamily="18" charset="0"/>
                <a:cs typeface="Times New Roman" pitchFamily="18" charset="0"/>
              </a:rPr>
              <a:t>.</a:t>
            </a:r>
            <a:endParaRPr lang="en-US" sz="2000" b="1" dirty="0" smtClean="0">
              <a:latin typeface="Times New Roman" pitchFamily="18" charset="0"/>
              <a:cs typeface="Times New Roman" pitchFamily="18" charset="0"/>
            </a:endParaRPr>
          </a:p>
          <a:p>
            <a:pPr eaLnBrk="1" hangingPunct="1"/>
            <a:r>
              <a:rPr lang="en-US" sz="2000" dirty="0" smtClean="0">
                <a:latin typeface="Times New Roman" pitchFamily="18" charset="0"/>
                <a:cs typeface="Times New Roman" pitchFamily="18" charset="0"/>
              </a:rPr>
              <a:t>It is structured on 3 educational cycles</a:t>
            </a:r>
            <a:r>
              <a:rPr lang="fr-FR" sz="2000" dirty="0" smtClean="0">
                <a:latin typeface="Times New Roman" pitchFamily="18" charset="0"/>
                <a:cs typeface="Times New Roman" pitchFamily="18" charset="0"/>
              </a:rPr>
              <a:t> </a:t>
            </a:r>
            <a:r>
              <a:rPr lang="ro-RO" sz="2000" dirty="0" smtClean="0">
                <a:latin typeface="Times New Roman" pitchFamily="18" charset="0"/>
                <a:cs typeface="Times New Roman" pitchFamily="18" charset="0"/>
              </a:rPr>
              <a:t>: </a:t>
            </a:r>
            <a:r>
              <a:rPr lang="ro-RO" sz="2000" b="1" dirty="0" smtClean="0">
                <a:latin typeface="Times New Roman" pitchFamily="18" charset="0"/>
                <a:cs typeface="Times New Roman" pitchFamily="18" charset="0"/>
              </a:rPr>
              <a:t>p</a:t>
            </a:r>
            <a:r>
              <a:rPr lang="en-US" sz="2000" b="1" dirty="0" err="1" smtClean="0">
                <a:latin typeface="Times New Roman" pitchFamily="18" charset="0"/>
                <a:cs typeface="Times New Roman" pitchFamily="18" charset="0"/>
              </a:rPr>
              <a:t>rimary</a:t>
            </a:r>
            <a:r>
              <a:rPr lang="en-US" sz="2000" b="1" dirty="0" smtClean="0">
                <a:latin typeface="Times New Roman" pitchFamily="18" charset="0"/>
                <a:cs typeface="Times New Roman" pitchFamily="18" charset="0"/>
              </a:rPr>
              <a:t> </a:t>
            </a:r>
            <a:r>
              <a:rPr lang="en-US" sz="2000" dirty="0" smtClean="0">
                <a:latin typeface="Times New Roman" pitchFamily="18" charset="0"/>
                <a:cs typeface="Times New Roman" pitchFamily="18" charset="0"/>
              </a:rPr>
              <a:t>(Preparatory</a:t>
            </a:r>
            <a:r>
              <a:rPr lang="ro-RO" sz="2000" dirty="0" smtClean="0">
                <a:latin typeface="Times New Roman" pitchFamily="18" charset="0"/>
                <a:cs typeface="Times New Roman" pitchFamily="18" charset="0"/>
              </a:rPr>
              <a:t> </a:t>
            </a:r>
            <a:r>
              <a:rPr lang="en-US" sz="2000" dirty="0" smtClean="0">
                <a:latin typeface="Times New Roman" pitchFamily="18" charset="0"/>
                <a:cs typeface="Times New Roman" pitchFamily="18" charset="0"/>
              </a:rPr>
              <a:t>–</a:t>
            </a:r>
            <a:r>
              <a:rPr lang="ro-RO" sz="2000" dirty="0" smtClean="0">
                <a:latin typeface="Times New Roman" pitchFamily="18" charset="0"/>
                <a:cs typeface="Times New Roman" pitchFamily="18" charset="0"/>
              </a:rPr>
              <a:t> </a:t>
            </a:r>
            <a:r>
              <a:rPr lang="en-US" sz="2000" dirty="0" smtClean="0">
                <a:latin typeface="Times New Roman" pitchFamily="18" charset="0"/>
                <a:cs typeface="Times New Roman" pitchFamily="18" charset="0"/>
              </a:rPr>
              <a:t>IV grades), </a:t>
            </a:r>
            <a:r>
              <a:rPr lang="en-US" sz="2000" b="1" dirty="0" smtClean="0">
                <a:latin typeface="Times New Roman" pitchFamily="18" charset="0"/>
                <a:cs typeface="Times New Roman" pitchFamily="18" charset="0"/>
              </a:rPr>
              <a:t>secondary</a:t>
            </a:r>
            <a:r>
              <a:rPr lang="ro-RO" sz="2000" b="1" dirty="0" smtClean="0">
                <a:latin typeface="Times New Roman" pitchFamily="18" charset="0"/>
                <a:cs typeface="Times New Roman" pitchFamily="18" charset="0"/>
              </a:rPr>
              <a:t> </a:t>
            </a:r>
            <a:r>
              <a:rPr lang="en-US" sz="2000" dirty="0" smtClean="0">
                <a:latin typeface="Times New Roman" pitchFamily="18" charset="0"/>
                <a:cs typeface="Times New Roman" pitchFamily="18" charset="0"/>
              </a:rPr>
              <a:t>(V</a:t>
            </a:r>
            <a:r>
              <a:rPr lang="ro-RO" sz="2000" dirty="0" smtClean="0">
                <a:latin typeface="Times New Roman" pitchFamily="18" charset="0"/>
                <a:cs typeface="Times New Roman" pitchFamily="18" charset="0"/>
              </a:rPr>
              <a:t> </a:t>
            </a:r>
            <a:r>
              <a:rPr lang="en-US" sz="2000" dirty="0" smtClean="0">
                <a:latin typeface="Times New Roman" pitchFamily="18" charset="0"/>
                <a:cs typeface="Times New Roman" pitchFamily="18" charset="0"/>
              </a:rPr>
              <a:t>–</a:t>
            </a:r>
            <a:r>
              <a:rPr lang="ro-RO" sz="2000" dirty="0" smtClean="0">
                <a:latin typeface="Times New Roman" pitchFamily="18" charset="0"/>
                <a:cs typeface="Times New Roman" pitchFamily="18" charset="0"/>
              </a:rPr>
              <a:t> </a:t>
            </a:r>
            <a:r>
              <a:rPr lang="en-US" sz="2000" dirty="0" smtClean="0">
                <a:latin typeface="Times New Roman" pitchFamily="18" charset="0"/>
                <a:cs typeface="Times New Roman" pitchFamily="18" charset="0"/>
              </a:rPr>
              <a:t>VIII grades) and </a:t>
            </a:r>
            <a:r>
              <a:rPr lang="en-US" sz="2000" b="1" dirty="0" smtClean="0">
                <a:latin typeface="Times New Roman" pitchFamily="18" charset="0"/>
                <a:cs typeface="Times New Roman" pitchFamily="18" charset="0"/>
              </a:rPr>
              <a:t>high school</a:t>
            </a:r>
            <a:r>
              <a:rPr lang="ro-RO" sz="2000" b="1" dirty="0" smtClean="0">
                <a:latin typeface="Times New Roman" pitchFamily="18" charset="0"/>
                <a:cs typeface="Times New Roman" pitchFamily="18" charset="0"/>
              </a:rPr>
              <a:t> </a:t>
            </a:r>
            <a:r>
              <a:rPr lang="en-US" sz="2000" dirty="0" smtClean="0">
                <a:latin typeface="Times New Roman" pitchFamily="18" charset="0"/>
                <a:cs typeface="Times New Roman" pitchFamily="18" charset="0"/>
              </a:rPr>
              <a:t>(IX</a:t>
            </a:r>
            <a:r>
              <a:rPr lang="ro-RO" sz="2000" dirty="0" smtClean="0">
                <a:latin typeface="Times New Roman" pitchFamily="18" charset="0"/>
                <a:cs typeface="Times New Roman" pitchFamily="18" charset="0"/>
              </a:rPr>
              <a:t> </a:t>
            </a:r>
            <a:r>
              <a:rPr lang="en-US" sz="2000" dirty="0" smtClean="0">
                <a:latin typeface="Times New Roman" pitchFamily="18" charset="0"/>
                <a:cs typeface="Times New Roman" pitchFamily="18" charset="0"/>
              </a:rPr>
              <a:t>–</a:t>
            </a:r>
            <a:r>
              <a:rPr lang="ro-RO" sz="2000" dirty="0" smtClean="0">
                <a:latin typeface="Times New Roman" pitchFamily="18" charset="0"/>
                <a:cs typeface="Times New Roman" pitchFamily="18" charset="0"/>
              </a:rPr>
              <a:t> </a:t>
            </a:r>
            <a:r>
              <a:rPr lang="en-US" sz="2000" dirty="0" smtClean="0">
                <a:latin typeface="Times New Roman" pitchFamily="18" charset="0"/>
                <a:cs typeface="Times New Roman" pitchFamily="18" charset="0"/>
              </a:rPr>
              <a:t>XII grades).</a:t>
            </a:r>
            <a:endParaRPr lang="ro-RO" sz="2000" dirty="0" smtClean="0">
              <a:latin typeface="Times New Roman" pitchFamily="18" charset="0"/>
              <a:cs typeface="Times New Roman" pitchFamily="18" charset="0"/>
            </a:endParaRPr>
          </a:p>
          <a:p>
            <a:pPr eaLnBrk="1" hangingPunct="1">
              <a:buFont typeface="Arial" pitchFamily="34" charset="0"/>
              <a:buNone/>
            </a:pPr>
            <a:r>
              <a:rPr lang="en-US" sz="2000" b="1" dirty="0" smtClean="0">
                <a:latin typeface="Times New Roman" pitchFamily="18" charset="0"/>
                <a:cs typeface="Times New Roman" pitchFamily="18" charset="0"/>
              </a:rPr>
              <a:t>The music field</a:t>
            </a:r>
            <a:r>
              <a:rPr lang="es-ES" sz="2000" dirty="0" smtClean="0">
                <a:latin typeface="Times New Roman" pitchFamily="18" charset="0"/>
                <a:cs typeface="Times New Roman" pitchFamily="18" charset="0"/>
              </a:rPr>
              <a:t> </a:t>
            </a:r>
            <a:r>
              <a:rPr lang="es-ES" sz="2000" dirty="0" err="1" smtClean="0">
                <a:latin typeface="Times New Roman" pitchFamily="18" charset="0"/>
                <a:cs typeface="Times New Roman" pitchFamily="18" charset="0"/>
              </a:rPr>
              <a:t>is</a:t>
            </a:r>
            <a:r>
              <a:rPr lang="es-ES" sz="2000" dirty="0" smtClean="0">
                <a:latin typeface="Times New Roman" pitchFamily="18" charset="0"/>
                <a:cs typeface="Times New Roman" pitchFamily="18" charset="0"/>
              </a:rPr>
              <a:t> </a:t>
            </a:r>
            <a:r>
              <a:rPr lang="es-ES" sz="2000" dirty="0" err="1" smtClean="0">
                <a:latin typeface="Times New Roman" pitchFamily="18" charset="0"/>
                <a:cs typeface="Times New Roman" pitchFamily="18" charset="0"/>
              </a:rPr>
              <a:t>addressed</a:t>
            </a:r>
            <a:r>
              <a:rPr lang="es-ES" sz="2000" dirty="0" smtClean="0">
                <a:latin typeface="Times New Roman" pitchFamily="18" charset="0"/>
                <a:cs typeface="Times New Roman" pitchFamily="18" charset="0"/>
              </a:rPr>
              <a:t> </a:t>
            </a:r>
            <a:r>
              <a:rPr lang="es-ES" sz="2000" dirty="0" err="1" smtClean="0">
                <a:latin typeface="Times New Roman" pitchFamily="18" charset="0"/>
                <a:cs typeface="Times New Roman" pitchFamily="18" charset="0"/>
              </a:rPr>
              <a:t>to</a:t>
            </a:r>
            <a:r>
              <a:rPr lang="es-ES" sz="2000" dirty="0" smtClean="0">
                <a:latin typeface="Times New Roman" pitchFamily="18" charset="0"/>
                <a:cs typeface="Times New Roman" pitchFamily="18" charset="0"/>
              </a:rPr>
              <a:t> </a:t>
            </a:r>
            <a:r>
              <a:rPr lang="es-ES" sz="2000" dirty="0" err="1" smtClean="0">
                <a:latin typeface="Times New Roman" pitchFamily="18" charset="0"/>
                <a:cs typeface="Times New Roman" pitchFamily="18" charset="0"/>
              </a:rPr>
              <a:t>students</a:t>
            </a:r>
            <a:r>
              <a:rPr lang="es-ES" sz="2000" dirty="0" smtClean="0">
                <a:latin typeface="Times New Roman" pitchFamily="18" charset="0"/>
                <a:cs typeface="Times New Roman" pitchFamily="18" charset="0"/>
              </a:rPr>
              <a:t> </a:t>
            </a:r>
            <a:r>
              <a:rPr lang="es-ES" sz="2000" dirty="0" err="1" smtClean="0">
                <a:latin typeface="Times New Roman" pitchFamily="18" charset="0"/>
                <a:cs typeface="Times New Roman" pitchFamily="18" charset="0"/>
              </a:rPr>
              <a:t>from</a:t>
            </a:r>
            <a:r>
              <a:rPr lang="es-ES" sz="2000" dirty="0" smtClean="0">
                <a:latin typeface="Times New Roman" pitchFamily="18" charset="0"/>
                <a:cs typeface="Times New Roman" pitchFamily="18" charset="0"/>
              </a:rPr>
              <a:t> </a:t>
            </a:r>
            <a:r>
              <a:rPr lang="ro-RO" sz="2000" dirty="0" smtClean="0">
                <a:latin typeface="Times New Roman" pitchFamily="18" charset="0"/>
                <a:cs typeface="Times New Roman" pitchFamily="18" charset="0"/>
              </a:rPr>
              <a:t>P</a:t>
            </a:r>
            <a:r>
              <a:rPr lang="en-US" sz="2000" dirty="0" smtClean="0">
                <a:latin typeface="Times New Roman" pitchFamily="18" charset="0"/>
                <a:cs typeface="Times New Roman" pitchFamily="18" charset="0"/>
              </a:rPr>
              <a:t>rep</a:t>
            </a:r>
            <a:r>
              <a:rPr lang="ro-RO" sz="2000" dirty="0" smtClean="0">
                <a:latin typeface="Times New Roman" pitchFamily="18" charset="0"/>
                <a:cs typeface="Times New Roman" pitchFamily="18" charset="0"/>
              </a:rPr>
              <a:t>. </a:t>
            </a:r>
            <a:r>
              <a:rPr lang="es-ES" sz="2000" dirty="0" smtClean="0">
                <a:latin typeface="Times New Roman" pitchFamily="18" charset="0"/>
                <a:cs typeface="Times New Roman" pitchFamily="18" charset="0"/>
              </a:rPr>
              <a:t>–</a:t>
            </a:r>
            <a:r>
              <a:rPr lang="ro-RO" sz="2000" dirty="0" smtClean="0">
                <a:latin typeface="Times New Roman" pitchFamily="18" charset="0"/>
                <a:cs typeface="Times New Roman" pitchFamily="18" charset="0"/>
              </a:rPr>
              <a:t> </a:t>
            </a:r>
            <a:r>
              <a:rPr lang="es-ES" sz="2000" dirty="0" smtClean="0">
                <a:latin typeface="Times New Roman" pitchFamily="18" charset="0"/>
                <a:cs typeface="Times New Roman" pitchFamily="18" charset="0"/>
              </a:rPr>
              <a:t>XII grades </a:t>
            </a:r>
            <a:r>
              <a:rPr lang="es-ES" sz="2000" dirty="0" err="1" smtClean="0">
                <a:latin typeface="Times New Roman" pitchFamily="18" charset="0"/>
                <a:cs typeface="Times New Roman" pitchFamily="18" charset="0"/>
              </a:rPr>
              <a:t>aged</a:t>
            </a:r>
            <a:r>
              <a:rPr lang="es-ES" sz="2000" dirty="0" smtClean="0">
                <a:latin typeface="Times New Roman" pitchFamily="18" charset="0"/>
                <a:cs typeface="Times New Roman" pitchFamily="18" charset="0"/>
              </a:rPr>
              <a:t> </a:t>
            </a:r>
            <a:r>
              <a:rPr lang="es-ES" sz="2000" dirty="0" err="1" smtClean="0">
                <a:latin typeface="Times New Roman" pitchFamily="18" charset="0"/>
                <a:cs typeface="Times New Roman" pitchFamily="18" charset="0"/>
              </a:rPr>
              <a:t>between</a:t>
            </a:r>
            <a:r>
              <a:rPr lang="es-ES" sz="2000" dirty="0" smtClean="0">
                <a:latin typeface="Times New Roman" pitchFamily="18" charset="0"/>
                <a:cs typeface="Times New Roman" pitchFamily="18" charset="0"/>
              </a:rPr>
              <a:t> </a:t>
            </a:r>
          </a:p>
          <a:p>
            <a:pPr eaLnBrk="1" hangingPunct="1">
              <a:buFont typeface="Arial" pitchFamily="34" charset="0"/>
              <a:buNone/>
            </a:pPr>
            <a:r>
              <a:rPr lang="es-ES" sz="2000" dirty="0" smtClean="0">
                <a:latin typeface="Times New Roman" pitchFamily="18" charset="0"/>
                <a:cs typeface="Times New Roman" pitchFamily="18" charset="0"/>
              </a:rPr>
              <a:t>  6 and 18</a:t>
            </a:r>
            <a:endParaRPr lang="en-US" sz="2000" dirty="0" smtClean="0">
              <a:latin typeface="Times New Roman" pitchFamily="18" charset="0"/>
              <a:cs typeface="Times New Roman" pitchFamily="18" charset="0"/>
            </a:endParaRPr>
          </a:p>
          <a:p>
            <a:pPr eaLnBrk="1" hangingPunct="1"/>
            <a:r>
              <a:rPr lang="es-ES" sz="2000" b="1" dirty="0" smtClean="0">
                <a:latin typeface="Times New Roman" pitchFamily="18" charset="0"/>
                <a:cs typeface="Times New Roman" pitchFamily="18" charset="0"/>
              </a:rPr>
              <a:t> instrumental </a:t>
            </a:r>
            <a:r>
              <a:rPr lang="es-ES" sz="2000" b="1" dirty="0" err="1" smtClean="0">
                <a:latin typeface="Times New Roman" pitchFamily="18" charset="0"/>
                <a:cs typeface="Times New Roman" pitchFamily="18" charset="0"/>
              </a:rPr>
              <a:t>section</a:t>
            </a:r>
            <a:r>
              <a:rPr lang="ro-RO" sz="2000" b="1" dirty="0" smtClean="0">
                <a:latin typeface="Times New Roman" pitchFamily="18" charset="0"/>
                <a:cs typeface="Times New Roman" pitchFamily="18" charset="0"/>
              </a:rPr>
              <a:t> </a:t>
            </a:r>
            <a:r>
              <a:rPr lang="ro-RO" sz="2000" dirty="0" smtClean="0">
                <a:latin typeface="Times New Roman" pitchFamily="18" charset="0"/>
                <a:cs typeface="Times New Roman" pitchFamily="18" charset="0"/>
              </a:rPr>
              <a:t>(P</a:t>
            </a:r>
            <a:r>
              <a:rPr lang="en-US" sz="2000" dirty="0" smtClean="0">
                <a:latin typeface="Times New Roman" pitchFamily="18" charset="0"/>
                <a:cs typeface="Times New Roman" pitchFamily="18" charset="0"/>
              </a:rPr>
              <a:t>rep</a:t>
            </a:r>
            <a:r>
              <a:rPr lang="ro-RO" sz="2000" dirty="0" smtClean="0">
                <a:latin typeface="Times New Roman" pitchFamily="18" charset="0"/>
                <a:cs typeface="Times New Roman" pitchFamily="18" charset="0"/>
              </a:rPr>
              <a:t> – XII</a:t>
            </a:r>
            <a:r>
              <a:rPr lang="en-US" sz="2000" dirty="0" smtClean="0">
                <a:latin typeface="Times New Roman" pitchFamily="18" charset="0"/>
                <a:cs typeface="Times New Roman" pitchFamily="18" charset="0"/>
              </a:rPr>
              <a:t> grades</a:t>
            </a:r>
            <a:r>
              <a:rPr lang="ro-RO" sz="2000" dirty="0" smtClean="0">
                <a:latin typeface="Times New Roman" pitchFamily="18" charset="0"/>
                <a:cs typeface="Times New Roman" pitchFamily="18" charset="0"/>
              </a:rPr>
              <a:t>)</a:t>
            </a:r>
            <a:r>
              <a:rPr lang="es-ES" sz="2000" dirty="0" smtClean="0">
                <a:latin typeface="Times New Roman" pitchFamily="18" charset="0"/>
                <a:cs typeface="Times New Roman" pitchFamily="18" charset="0"/>
              </a:rPr>
              <a:t> piano, </a:t>
            </a:r>
            <a:r>
              <a:rPr lang="es-ES" sz="2000" dirty="0" err="1" smtClean="0">
                <a:latin typeface="Times New Roman" pitchFamily="18" charset="0"/>
                <a:cs typeface="Times New Roman" pitchFamily="18" charset="0"/>
              </a:rPr>
              <a:t>violin</a:t>
            </a:r>
            <a:r>
              <a:rPr lang="es-ES" sz="2000" dirty="0" smtClean="0">
                <a:latin typeface="Times New Roman" pitchFamily="18" charset="0"/>
                <a:cs typeface="Times New Roman" pitchFamily="18" charset="0"/>
              </a:rPr>
              <a:t>, viola, cello,  </a:t>
            </a:r>
            <a:r>
              <a:rPr lang="es-ES" sz="2000" dirty="0" err="1" smtClean="0">
                <a:latin typeface="Times New Roman" pitchFamily="18" charset="0"/>
                <a:cs typeface="Times New Roman" pitchFamily="18" charset="0"/>
              </a:rPr>
              <a:t>double</a:t>
            </a:r>
            <a:r>
              <a:rPr lang="es-ES" sz="2000" dirty="0" smtClean="0">
                <a:latin typeface="Times New Roman" pitchFamily="18" charset="0"/>
                <a:cs typeface="Times New Roman" pitchFamily="18" charset="0"/>
              </a:rPr>
              <a:t> </a:t>
            </a:r>
            <a:r>
              <a:rPr lang="es-ES" sz="2000" dirty="0" err="1" smtClean="0">
                <a:latin typeface="Times New Roman" pitchFamily="18" charset="0"/>
                <a:cs typeface="Times New Roman" pitchFamily="18" charset="0"/>
              </a:rPr>
              <a:t>bass</a:t>
            </a:r>
            <a:r>
              <a:rPr lang="es-ES" sz="2000" dirty="0" smtClean="0">
                <a:latin typeface="Times New Roman" pitchFamily="18" charset="0"/>
                <a:cs typeface="Times New Roman" pitchFamily="18" charset="0"/>
              </a:rPr>
              <a:t>, </a:t>
            </a:r>
            <a:r>
              <a:rPr lang="es-ES" sz="2000" dirty="0" err="1" smtClean="0">
                <a:latin typeface="Times New Roman" pitchFamily="18" charset="0"/>
                <a:cs typeface="Times New Roman" pitchFamily="18" charset="0"/>
              </a:rPr>
              <a:t>flaut</a:t>
            </a:r>
            <a:r>
              <a:rPr lang="es-ES" sz="2000" dirty="0" smtClean="0">
                <a:latin typeface="Times New Roman" pitchFamily="18" charset="0"/>
                <a:cs typeface="Times New Roman" pitchFamily="18" charset="0"/>
              </a:rPr>
              <a:t>, </a:t>
            </a:r>
            <a:r>
              <a:rPr lang="es-ES" sz="2000" dirty="0" err="1" smtClean="0">
                <a:latin typeface="Times New Roman" pitchFamily="18" charset="0"/>
                <a:cs typeface="Times New Roman" pitchFamily="18" charset="0"/>
              </a:rPr>
              <a:t>clarinet</a:t>
            </a:r>
            <a:r>
              <a:rPr lang="es-ES" sz="2000" dirty="0" smtClean="0">
                <a:latin typeface="Times New Roman" pitchFamily="18" charset="0"/>
                <a:cs typeface="Times New Roman" pitchFamily="18" charset="0"/>
              </a:rPr>
              <a:t>,</a:t>
            </a:r>
            <a:r>
              <a:rPr lang="ro-RO" sz="2000" dirty="0" smtClean="0">
                <a:latin typeface="Times New Roman" pitchFamily="18" charset="0"/>
                <a:cs typeface="Times New Roman" pitchFamily="18" charset="0"/>
              </a:rPr>
              <a:t> </a:t>
            </a:r>
            <a:r>
              <a:rPr lang="es-ES" sz="2000" dirty="0" err="1" smtClean="0">
                <a:latin typeface="Times New Roman" pitchFamily="18" charset="0"/>
                <a:cs typeface="Times New Roman" pitchFamily="18" charset="0"/>
              </a:rPr>
              <a:t>bassoon</a:t>
            </a:r>
            <a:r>
              <a:rPr lang="es-ES" sz="2000" dirty="0" smtClean="0">
                <a:latin typeface="Times New Roman" pitchFamily="18" charset="0"/>
                <a:cs typeface="Times New Roman" pitchFamily="18" charset="0"/>
              </a:rPr>
              <a:t>,</a:t>
            </a:r>
            <a:r>
              <a:rPr lang="ro-RO" sz="2000" dirty="0" smtClean="0">
                <a:latin typeface="Times New Roman" pitchFamily="18" charset="0"/>
                <a:cs typeface="Times New Roman" pitchFamily="18" charset="0"/>
              </a:rPr>
              <a:t> </a:t>
            </a:r>
            <a:r>
              <a:rPr lang="es-ES" sz="2000" dirty="0" err="1" smtClean="0">
                <a:latin typeface="Times New Roman" pitchFamily="18" charset="0"/>
                <a:cs typeface="Times New Roman" pitchFamily="18" charset="0"/>
              </a:rPr>
              <a:t>horn</a:t>
            </a:r>
            <a:r>
              <a:rPr lang="es-ES" sz="2000" dirty="0" smtClean="0">
                <a:latin typeface="Times New Roman" pitchFamily="18" charset="0"/>
                <a:cs typeface="Times New Roman" pitchFamily="18" charset="0"/>
              </a:rPr>
              <a:t>,</a:t>
            </a:r>
            <a:r>
              <a:rPr lang="ro-RO" sz="2000" dirty="0" smtClean="0">
                <a:latin typeface="Times New Roman" pitchFamily="18" charset="0"/>
                <a:cs typeface="Times New Roman" pitchFamily="18" charset="0"/>
              </a:rPr>
              <a:t> </a:t>
            </a:r>
            <a:r>
              <a:rPr lang="es-ES" sz="2000" dirty="0" err="1" smtClean="0">
                <a:latin typeface="Times New Roman" pitchFamily="18" charset="0"/>
                <a:cs typeface="Times New Roman" pitchFamily="18" charset="0"/>
              </a:rPr>
              <a:t>panpipe</a:t>
            </a:r>
            <a:r>
              <a:rPr lang="en-US" sz="2000" dirty="0" smtClean="0">
                <a:latin typeface="Times New Roman" pitchFamily="18" charset="0"/>
                <a:cs typeface="Times New Roman" pitchFamily="18" charset="0"/>
              </a:rPr>
              <a:t>, </a:t>
            </a:r>
            <a:r>
              <a:rPr lang="es-ES" sz="2000" dirty="0" err="1" smtClean="0">
                <a:latin typeface="Times New Roman" pitchFamily="18" charset="0"/>
                <a:cs typeface="Times New Roman" pitchFamily="18" charset="0"/>
              </a:rPr>
              <a:t>percussion</a:t>
            </a:r>
            <a:r>
              <a:rPr lang="en-US" sz="2000" dirty="0" smtClean="0">
                <a:latin typeface="Times New Roman" pitchFamily="18" charset="0"/>
                <a:cs typeface="Times New Roman" pitchFamily="18" charset="0"/>
              </a:rPr>
              <a:t> and  </a:t>
            </a:r>
            <a:r>
              <a:rPr lang="es-ES" sz="2000" dirty="0" err="1" smtClean="0">
                <a:latin typeface="Times New Roman" pitchFamily="18" charset="0"/>
                <a:cs typeface="Times New Roman" pitchFamily="18" charset="0"/>
              </a:rPr>
              <a:t>trumpet</a:t>
            </a:r>
            <a:endParaRPr lang="en-US" sz="2000" b="1" dirty="0" smtClean="0">
              <a:latin typeface="Times New Roman" pitchFamily="18" charset="0"/>
              <a:cs typeface="Times New Roman" pitchFamily="18" charset="0"/>
            </a:endParaRPr>
          </a:p>
          <a:p>
            <a:pPr eaLnBrk="1" hangingPunct="1"/>
            <a:r>
              <a:rPr lang="ro-RO" sz="2000" b="1" dirty="0" err="1" smtClean="0">
                <a:latin typeface="Times New Roman" pitchFamily="18" charset="0"/>
                <a:cs typeface="Times New Roman" pitchFamily="18" charset="0"/>
              </a:rPr>
              <a:t>cla</a:t>
            </a:r>
            <a:r>
              <a:rPr lang="en-US" sz="2000" b="1" dirty="0" smtClean="0">
                <a:latin typeface="Times New Roman" pitchFamily="18" charset="0"/>
                <a:cs typeface="Times New Roman" pitchFamily="18" charset="0"/>
              </a:rPr>
              <a:t>s</a:t>
            </a:r>
            <a:r>
              <a:rPr lang="ro-RO" sz="2000" b="1" dirty="0" smtClean="0">
                <a:latin typeface="Times New Roman" pitchFamily="18" charset="0"/>
                <a:cs typeface="Times New Roman" pitchFamily="18" charset="0"/>
              </a:rPr>
              <a:t>sic</a:t>
            </a:r>
            <a:r>
              <a:rPr lang="en-US" sz="2000" b="1" dirty="0" smtClean="0">
                <a:latin typeface="Times New Roman" pitchFamily="18" charset="0"/>
                <a:cs typeface="Times New Roman" pitchFamily="18" charset="0"/>
              </a:rPr>
              <a:t>al canto</a:t>
            </a:r>
            <a:r>
              <a:rPr lang="ro-RO" sz="2000" dirty="0" smtClean="0">
                <a:latin typeface="Times New Roman" pitchFamily="18" charset="0"/>
                <a:cs typeface="Times New Roman" pitchFamily="18" charset="0"/>
              </a:rPr>
              <a:t> </a:t>
            </a:r>
            <a:r>
              <a:rPr lang="en-US" sz="2000" dirty="0" smtClean="0">
                <a:latin typeface="Times New Roman" pitchFamily="18" charset="0"/>
                <a:cs typeface="Times New Roman" pitchFamily="18" charset="0"/>
              </a:rPr>
              <a:t>section </a:t>
            </a:r>
            <a:r>
              <a:rPr lang="ro-RO" sz="2000" dirty="0" smtClean="0">
                <a:latin typeface="Times New Roman" pitchFamily="18" charset="0"/>
                <a:cs typeface="Times New Roman" pitchFamily="18" charset="0"/>
              </a:rPr>
              <a:t>(IX – XII</a:t>
            </a:r>
            <a:r>
              <a:rPr lang="en-US" sz="2000" dirty="0" smtClean="0">
                <a:latin typeface="Times New Roman" pitchFamily="18" charset="0"/>
                <a:cs typeface="Times New Roman" pitchFamily="18" charset="0"/>
              </a:rPr>
              <a:t> grades</a:t>
            </a:r>
            <a:r>
              <a:rPr lang="ro-RO" sz="2000" dirty="0" smtClean="0">
                <a:latin typeface="Times New Roman" pitchFamily="18" charset="0"/>
                <a:cs typeface="Times New Roman" pitchFamily="18" charset="0"/>
              </a:rPr>
              <a:t>)</a:t>
            </a:r>
            <a:endParaRPr lang="en-US" sz="2000" b="1" dirty="0" smtClean="0">
              <a:latin typeface="Times New Roman" pitchFamily="18" charset="0"/>
              <a:cs typeface="Times New Roman" pitchFamily="18" charset="0"/>
            </a:endParaRPr>
          </a:p>
          <a:p>
            <a:pPr eaLnBrk="1" hangingPunct="1"/>
            <a:r>
              <a:rPr lang="en-US" sz="2000" b="1" dirty="0" err="1" smtClean="0">
                <a:latin typeface="Times New Roman" pitchFamily="18" charset="0"/>
                <a:cs typeface="Times New Roman" pitchFamily="18" charset="0"/>
              </a:rPr>
              <a:t>th</a:t>
            </a:r>
            <a:r>
              <a:rPr lang="ro-RO" sz="2000" b="1" dirty="0" err="1" smtClean="0">
                <a:latin typeface="Times New Roman" pitchFamily="18" charset="0"/>
                <a:cs typeface="Times New Roman" pitchFamily="18" charset="0"/>
              </a:rPr>
              <a:t>eoretic</a:t>
            </a:r>
            <a:r>
              <a:rPr lang="en-US" sz="2000" b="1" dirty="0" smtClean="0">
                <a:latin typeface="Times New Roman" pitchFamily="18" charset="0"/>
                <a:cs typeface="Times New Roman" pitchFamily="18" charset="0"/>
              </a:rPr>
              <a:t>al section</a:t>
            </a:r>
            <a:r>
              <a:rPr lang="ro-RO" sz="2000" dirty="0" smtClean="0">
                <a:latin typeface="Times New Roman" pitchFamily="18" charset="0"/>
                <a:cs typeface="Times New Roman" pitchFamily="18" charset="0"/>
              </a:rPr>
              <a:t> (IX – XII</a:t>
            </a:r>
            <a:r>
              <a:rPr lang="en-US" sz="2000" dirty="0" smtClean="0">
                <a:latin typeface="Times New Roman" pitchFamily="18" charset="0"/>
                <a:cs typeface="Times New Roman" pitchFamily="18" charset="0"/>
              </a:rPr>
              <a:t> grades</a:t>
            </a:r>
            <a:r>
              <a:rPr lang="ro-RO" sz="2000" dirty="0" smtClean="0">
                <a:latin typeface="Times New Roman" pitchFamily="18" charset="0"/>
                <a:cs typeface="Times New Roman" pitchFamily="18" charset="0"/>
              </a:rPr>
              <a:t>) </a:t>
            </a:r>
          </a:p>
          <a:p>
            <a:pPr eaLnBrk="1" hangingPunct="1">
              <a:buFont typeface="Arial" pitchFamily="34" charset="0"/>
              <a:buNone/>
            </a:pPr>
            <a:r>
              <a:rPr lang="en-US" sz="2000" b="1" dirty="0" smtClean="0">
                <a:latin typeface="Times New Roman" pitchFamily="18" charset="0"/>
                <a:cs typeface="Times New Roman" pitchFamily="18" charset="0"/>
              </a:rPr>
              <a:t>Visual arts field </a:t>
            </a:r>
            <a:r>
              <a:rPr lang="en-US" sz="2000" dirty="0" smtClean="0">
                <a:latin typeface="Times New Roman" pitchFamily="18" charset="0"/>
                <a:cs typeface="Times New Roman" pitchFamily="18" charset="0"/>
              </a:rPr>
              <a:t>is</a:t>
            </a:r>
            <a:r>
              <a:rPr lang="ro-RO" sz="2000" dirty="0" smtClean="0">
                <a:latin typeface="Times New Roman" pitchFamily="18" charset="0"/>
                <a:cs typeface="Times New Roman" pitchFamily="18" charset="0"/>
              </a:rPr>
              <a:t> ad</a:t>
            </a:r>
            <a:r>
              <a:rPr lang="en-US" sz="2000" dirty="0" smtClean="0">
                <a:latin typeface="Times New Roman" pitchFamily="18" charset="0"/>
                <a:cs typeface="Times New Roman" pitchFamily="18" charset="0"/>
              </a:rPr>
              <a:t>d</a:t>
            </a:r>
            <a:r>
              <a:rPr lang="ro-RO" sz="2000" dirty="0" err="1" smtClean="0">
                <a:latin typeface="Times New Roman" pitchFamily="18" charset="0"/>
                <a:cs typeface="Times New Roman" pitchFamily="18" charset="0"/>
              </a:rPr>
              <a:t>res</a:t>
            </a:r>
            <a:r>
              <a:rPr lang="en-US" sz="2000" dirty="0" smtClean="0">
                <a:latin typeface="Times New Roman" pitchFamily="18" charset="0"/>
                <a:cs typeface="Times New Roman" pitchFamily="18" charset="0"/>
              </a:rPr>
              <a:t>s</a:t>
            </a:r>
            <a:r>
              <a:rPr lang="ro-RO" sz="2000" dirty="0" smtClean="0">
                <a:latin typeface="Times New Roman" pitchFamily="18" charset="0"/>
                <a:cs typeface="Times New Roman" pitchFamily="18" charset="0"/>
              </a:rPr>
              <a:t>e</a:t>
            </a:r>
            <a:r>
              <a:rPr lang="en-US" sz="2000" dirty="0" smtClean="0">
                <a:latin typeface="Times New Roman" pitchFamily="18" charset="0"/>
                <a:cs typeface="Times New Roman" pitchFamily="18" charset="0"/>
              </a:rPr>
              <a:t>d</a:t>
            </a:r>
            <a:r>
              <a:rPr lang="ro-RO" sz="2000" dirty="0" smtClean="0">
                <a:latin typeface="Times New Roman" pitchFamily="18" charset="0"/>
                <a:cs typeface="Times New Roman" pitchFamily="18" charset="0"/>
              </a:rPr>
              <a:t> </a:t>
            </a:r>
            <a:r>
              <a:rPr lang="en-US" sz="2000" dirty="0" smtClean="0">
                <a:latin typeface="Times New Roman" pitchFamily="18" charset="0"/>
                <a:cs typeface="Times New Roman" pitchFamily="18" charset="0"/>
              </a:rPr>
              <a:t>to</a:t>
            </a:r>
            <a:r>
              <a:rPr lang="ro-RO" sz="2000" dirty="0" smtClean="0">
                <a:latin typeface="Times New Roman" pitchFamily="18" charset="0"/>
                <a:cs typeface="Times New Roman" pitchFamily="18" charset="0"/>
              </a:rPr>
              <a:t> </a:t>
            </a:r>
            <a:r>
              <a:rPr lang="en-US" sz="2000" dirty="0" smtClean="0">
                <a:latin typeface="Times New Roman" pitchFamily="18" charset="0"/>
                <a:cs typeface="Times New Roman" pitchFamily="18" charset="0"/>
              </a:rPr>
              <a:t>students</a:t>
            </a:r>
            <a:r>
              <a:rPr lang="ro-RO" sz="2000" dirty="0" smtClean="0">
                <a:latin typeface="Times New Roman" pitchFamily="18" charset="0"/>
                <a:cs typeface="Times New Roman" pitchFamily="18" charset="0"/>
              </a:rPr>
              <a:t> </a:t>
            </a:r>
            <a:r>
              <a:rPr lang="en-US" sz="2000" dirty="0" smtClean="0">
                <a:latin typeface="Times New Roman" pitchFamily="18" charset="0"/>
                <a:cs typeface="Times New Roman" pitchFamily="18" charset="0"/>
              </a:rPr>
              <a:t>from</a:t>
            </a:r>
            <a:r>
              <a:rPr lang="ro-RO" sz="2000" dirty="0" smtClean="0">
                <a:latin typeface="Times New Roman" pitchFamily="18" charset="0"/>
                <a:cs typeface="Times New Roman" pitchFamily="18" charset="0"/>
              </a:rPr>
              <a:t> V-XII </a:t>
            </a:r>
            <a:r>
              <a:rPr lang="en-US" sz="2000" dirty="0" smtClean="0">
                <a:latin typeface="Times New Roman" pitchFamily="18" charset="0"/>
                <a:cs typeface="Times New Roman" pitchFamily="18" charset="0"/>
              </a:rPr>
              <a:t>grades, having  high school sections</a:t>
            </a:r>
            <a:r>
              <a:rPr lang="ro-RO" sz="2000" dirty="0" smtClean="0">
                <a:latin typeface="Times New Roman" pitchFamily="18" charset="0"/>
                <a:cs typeface="Times New Roman" pitchFamily="18" charset="0"/>
              </a:rPr>
              <a:t>:</a:t>
            </a:r>
            <a:endParaRPr lang="en-US" sz="2000" b="1" dirty="0" smtClean="0">
              <a:latin typeface="Times New Roman" pitchFamily="18" charset="0"/>
              <a:cs typeface="Times New Roman" pitchFamily="18" charset="0"/>
            </a:endParaRPr>
          </a:p>
          <a:p>
            <a:pPr eaLnBrk="1" hangingPunct="1"/>
            <a:r>
              <a:rPr lang="es-ES" sz="2000" b="1" dirty="0" err="1" smtClean="0">
                <a:latin typeface="Times New Roman" pitchFamily="18" charset="0"/>
                <a:cs typeface="Times New Roman" pitchFamily="18" charset="0"/>
              </a:rPr>
              <a:t>Painting</a:t>
            </a:r>
            <a:r>
              <a:rPr lang="ro-RO" sz="2000" b="1" dirty="0" smtClean="0">
                <a:latin typeface="Times New Roman" pitchFamily="18" charset="0"/>
                <a:cs typeface="Times New Roman" pitchFamily="18" charset="0"/>
              </a:rPr>
              <a:t>, </a:t>
            </a:r>
            <a:r>
              <a:rPr lang="es-ES" sz="2000" b="1" dirty="0" err="1" smtClean="0">
                <a:latin typeface="Times New Roman" pitchFamily="18" charset="0"/>
                <a:cs typeface="Times New Roman" pitchFamily="18" charset="0"/>
              </a:rPr>
              <a:t>sculpture</a:t>
            </a:r>
            <a:r>
              <a:rPr lang="ro-RO" sz="2000" b="1" dirty="0" smtClean="0">
                <a:latin typeface="Times New Roman" pitchFamily="18" charset="0"/>
                <a:cs typeface="Times New Roman" pitchFamily="18" charset="0"/>
              </a:rPr>
              <a:t>, </a:t>
            </a:r>
            <a:r>
              <a:rPr lang="es-ES" sz="2000" b="1" dirty="0" err="1" smtClean="0">
                <a:latin typeface="Times New Roman" pitchFamily="18" charset="0"/>
                <a:cs typeface="Times New Roman" pitchFamily="18" charset="0"/>
              </a:rPr>
              <a:t>graphics</a:t>
            </a:r>
            <a:r>
              <a:rPr lang="es-ES" sz="2000" b="1" dirty="0" smtClean="0">
                <a:latin typeface="Times New Roman" pitchFamily="18" charset="0"/>
                <a:cs typeface="Times New Roman" pitchFamily="18" charset="0"/>
              </a:rPr>
              <a:t> </a:t>
            </a:r>
            <a:endParaRPr lang="en-US" sz="2000" b="1" dirty="0" smtClean="0">
              <a:latin typeface="Times New Roman" pitchFamily="18" charset="0"/>
              <a:cs typeface="Times New Roman" pitchFamily="18" charset="0"/>
            </a:endParaRPr>
          </a:p>
          <a:p>
            <a:pPr marL="0" indent="0" eaLnBrk="1" hangingPunct="1">
              <a:buNone/>
            </a:pPr>
            <a:endParaRPr lang="en-US" sz="2000" b="1" dirty="0" smtClean="0">
              <a:latin typeface="Times New Roman" pitchFamily="18" charset="0"/>
              <a:cs typeface="Times New Roman" pitchFamily="18" charset="0"/>
            </a:endParaRPr>
          </a:p>
          <a:p>
            <a:pPr eaLnBrk="1" hangingPunct="1"/>
            <a:endParaRPr lang="ro-RO" sz="2000" dirty="0" smtClean="0">
              <a:latin typeface="Times New Roman" pitchFamily="18" charset="0"/>
              <a:cs typeface="Times New Roman" pitchFamily="18" charset="0"/>
            </a:endParaRPr>
          </a:p>
          <a:p>
            <a:pPr eaLnBrk="1" hangingPunct="1"/>
            <a:endParaRPr lang="en-US" sz="2000" b="1" dirty="0" smtClean="0">
              <a:latin typeface="Times New Roman" pitchFamily="18" charset="0"/>
              <a:cs typeface="Times New Roman" pitchFamily="18" charset="0"/>
            </a:endParaRPr>
          </a:p>
        </p:txBody>
      </p:sp>
    </p:spTree>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3000">
        <p15:prstTrans prst="curtains"/>
      </p:transition>
    </mc:Choice>
    <mc:Fallback>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116633"/>
            <a:ext cx="8263830" cy="954914"/>
          </a:xfrm>
        </p:spPr>
        <p:txBody>
          <a:bodyPr>
            <a:noAutofit/>
          </a:bodyPr>
          <a:lstStyle/>
          <a:p>
            <a:r>
              <a:rPr lang="ro-RO" sz="2400" b="1" dirty="0" smtClean="0">
                <a:latin typeface="Arial" panose="020B0604020202020204" pitchFamily="34" charset="0"/>
                <a:cs typeface="Arial" panose="020B0604020202020204" pitchFamily="34" charset="0"/>
              </a:rPr>
              <a:t>S</a:t>
            </a:r>
            <a:r>
              <a:rPr lang="en-US" sz="2400" b="1" dirty="0" smtClean="0">
                <a:latin typeface="Arial" panose="020B0604020202020204" pitchFamily="34" charset="0"/>
                <a:cs typeface="Arial" panose="020B0604020202020204" pitchFamily="34" charset="0"/>
              </a:rPr>
              <a:t>CHOOL SITUATION AT PRESENT</a:t>
            </a:r>
            <a:r>
              <a:rPr lang="ro-RO" sz="2400" b="1" dirty="0" smtClean="0">
                <a:latin typeface="Arial" panose="020B0604020202020204" pitchFamily="34" charset="0"/>
                <a:cs typeface="Arial" panose="020B0604020202020204" pitchFamily="34" charset="0"/>
              </a:rPr>
              <a:t/>
            </a:r>
            <a:br>
              <a:rPr lang="ro-RO" sz="2400" b="1" dirty="0" smtClean="0">
                <a:latin typeface="Arial" panose="020B0604020202020204" pitchFamily="34" charset="0"/>
                <a:cs typeface="Arial" panose="020B0604020202020204" pitchFamily="34" charset="0"/>
              </a:rPr>
            </a:br>
            <a:r>
              <a:rPr lang="ro-RO" sz="2400" dirty="0">
                <a:latin typeface="Arial" panose="020B0604020202020204" pitchFamily="34" charset="0"/>
                <a:cs typeface="Arial" panose="020B0604020202020204" pitchFamily="34" charset="0"/>
              </a:rPr>
              <a:t/>
            </a:r>
            <a:br>
              <a:rPr lang="ro-RO" sz="2400" dirty="0">
                <a:latin typeface="Arial" panose="020B0604020202020204" pitchFamily="34" charset="0"/>
                <a:cs typeface="Arial" panose="020B0604020202020204" pitchFamily="34" charset="0"/>
              </a:rPr>
            </a:br>
            <a:r>
              <a:rPr lang="ro-RO" sz="2400" dirty="0" smtClean="0">
                <a:latin typeface="Arial" panose="020B0604020202020204" pitchFamily="34" charset="0"/>
                <a:cs typeface="Arial" panose="020B0604020202020204" pitchFamily="34" charset="0"/>
              </a:rPr>
              <a:t>Nu</a:t>
            </a:r>
            <a:r>
              <a:rPr lang="en-US" sz="2400" dirty="0" err="1" smtClean="0">
                <a:latin typeface="Arial" panose="020B0604020202020204" pitchFamily="34" charset="0"/>
                <a:cs typeface="Arial" panose="020B0604020202020204" pitchFamily="34" charset="0"/>
              </a:rPr>
              <a:t>mber</a:t>
            </a:r>
            <a:r>
              <a:rPr lang="en-US" sz="2400" dirty="0" smtClean="0">
                <a:latin typeface="Arial" panose="020B0604020202020204" pitchFamily="34" charset="0"/>
                <a:cs typeface="Arial" panose="020B0604020202020204" pitchFamily="34" charset="0"/>
              </a:rPr>
              <a:t> of classes</a:t>
            </a:r>
            <a:r>
              <a:rPr lang="ro-RO" sz="2400" dirty="0" smtClean="0">
                <a:latin typeface="Arial" panose="020B0604020202020204" pitchFamily="34" charset="0"/>
                <a:cs typeface="Arial" panose="020B0604020202020204" pitchFamily="34" charset="0"/>
              </a:rPr>
              <a:t>: </a:t>
            </a:r>
            <a:r>
              <a:rPr lang="ro-RO" sz="2400" dirty="0">
                <a:latin typeface="Arial" panose="020B0604020202020204" pitchFamily="34" charset="0"/>
                <a:cs typeface="Arial" panose="020B0604020202020204" pitchFamily="34" charset="0"/>
              </a:rPr>
              <a:t>21; </a:t>
            </a:r>
            <a:r>
              <a:rPr lang="ro-RO" sz="2400" dirty="0" smtClean="0">
                <a:latin typeface="Arial" panose="020B0604020202020204" pitchFamily="34" charset="0"/>
                <a:cs typeface="Arial" panose="020B0604020202020204" pitchFamily="34" charset="0"/>
              </a:rPr>
              <a:t>nu</a:t>
            </a:r>
            <a:r>
              <a:rPr lang="en-US" sz="2400" dirty="0" err="1" smtClean="0">
                <a:latin typeface="Arial" panose="020B0604020202020204" pitchFamily="34" charset="0"/>
                <a:cs typeface="Arial" panose="020B0604020202020204" pitchFamily="34" charset="0"/>
              </a:rPr>
              <a:t>mber</a:t>
            </a:r>
            <a:r>
              <a:rPr lang="en-US" sz="2400" dirty="0" smtClean="0">
                <a:latin typeface="Arial" panose="020B0604020202020204" pitchFamily="34" charset="0"/>
                <a:cs typeface="Arial" panose="020B0604020202020204" pitchFamily="34" charset="0"/>
              </a:rPr>
              <a:t> of students:</a:t>
            </a:r>
            <a:r>
              <a:rPr lang="ro-RO" sz="2400" dirty="0" smtClean="0">
                <a:latin typeface="Arial" panose="020B0604020202020204" pitchFamily="34" charset="0"/>
                <a:cs typeface="Arial" panose="020B0604020202020204" pitchFamily="34" charset="0"/>
              </a:rPr>
              <a:t> </a:t>
            </a:r>
            <a:r>
              <a:rPr lang="ro-RO" sz="2400" dirty="0">
                <a:latin typeface="Arial" panose="020B0604020202020204" pitchFamily="34" charset="0"/>
                <a:cs typeface="Arial" panose="020B0604020202020204" pitchFamily="34" charset="0"/>
              </a:rPr>
              <a:t>480</a:t>
            </a:r>
          </a:p>
        </p:txBody>
      </p:sp>
      <p:sp>
        <p:nvSpPr>
          <p:cNvPr id="3" name="Content Placeholder 2"/>
          <p:cNvSpPr>
            <a:spLocks noGrp="1"/>
          </p:cNvSpPr>
          <p:nvPr>
            <p:ph idx="1"/>
          </p:nvPr>
        </p:nvSpPr>
        <p:spPr>
          <a:xfrm>
            <a:off x="251520" y="1484784"/>
            <a:ext cx="8263830" cy="5112567"/>
          </a:xfrm>
        </p:spPr>
        <p:txBody>
          <a:bodyPr>
            <a:normAutofit/>
          </a:bodyPr>
          <a:lstStyle/>
          <a:p>
            <a:pPr lvl="0"/>
            <a:r>
              <a:rPr lang="en-US" sz="2400" dirty="0" smtClean="0">
                <a:latin typeface="Arial" panose="020B0604020202020204" pitchFamily="34" charset="0"/>
                <a:cs typeface="Arial" panose="020B0604020202020204" pitchFamily="34" charset="0"/>
              </a:rPr>
              <a:t>Educational Staff</a:t>
            </a:r>
            <a:r>
              <a:rPr lang="ro-RO" sz="2400" dirty="0" smtClean="0">
                <a:latin typeface="Arial" panose="020B0604020202020204" pitchFamily="34" charset="0"/>
                <a:cs typeface="Arial" panose="020B0604020202020204" pitchFamily="34" charset="0"/>
              </a:rPr>
              <a:t>:</a:t>
            </a:r>
            <a:endParaRPr lang="ro-RO" sz="2400" dirty="0">
              <a:latin typeface="Arial" panose="020B0604020202020204" pitchFamily="34" charset="0"/>
              <a:cs typeface="Arial" panose="020B0604020202020204" pitchFamily="34" charset="0"/>
            </a:endParaRPr>
          </a:p>
          <a:p>
            <a:r>
              <a:rPr lang="pt-BR" sz="2400" dirty="0">
                <a:latin typeface="Arial" panose="020B0604020202020204" pitchFamily="34" charset="0"/>
                <a:cs typeface="Arial" panose="020B0604020202020204" pitchFamily="34" charset="0"/>
              </a:rPr>
              <a:t>  </a:t>
            </a:r>
            <a:r>
              <a:rPr lang="pt-BR" sz="2400" dirty="0" smtClean="0">
                <a:latin typeface="Arial" panose="020B0604020202020204" pitchFamily="34" charset="0"/>
                <a:cs typeface="Arial" panose="020B0604020202020204" pitchFamily="34" charset="0"/>
              </a:rPr>
              <a:t> 1 - </a:t>
            </a:r>
            <a:r>
              <a:rPr lang="pt-BR" sz="2400" dirty="0" err="1" smtClean="0">
                <a:latin typeface="Arial" panose="020B0604020202020204" pitchFamily="34" charset="0"/>
                <a:cs typeface="Arial" panose="020B0604020202020204" pitchFamily="34" charset="0"/>
              </a:rPr>
              <a:t>headmaster</a:t>
            </a:r>
            <a:r>
              <a:rPr lang="pt-BR" sz="2400" dirty="0">
                <a:latin typeface="Arial" panose="020B0604020202020204" pitchFamily="34" charset="0"/>
                <a:cs typeface="Arial" panose="020B0604020202020204" pitchFamily="34" charset="0"/>
              </a:rPr>
              <a:t>			</a:t>
            </a:r>
            <a:endParaRPr lang="ro-RO" sz="2400" dirty="0">
              <a:latin typeface="Arial" panose="020B0604020202020204" pitchFamily="34" charset="0"/>
              <a:cs typeface="Arial" panose="020B0604020202020204" pitchFamily="34" charset="0"/>
            </a:endParaRPr>
          </a:p>
          <a:p>
            <a:r>
              <a:rPr lang="pt-BR" sz="2400" dirty="0">
                <a:latin typeface="Arial" panose="020B0604020202020204" pitchFamily="34" charset="0"/>
                <a:cs typeface="Arial" panose="020B0604020202020204" pitchFamily="34" charset="0"/>
              </a:rPr>
              <a:t>   5 </a:t>
            </a:r>
            <a:r>
              <a:rPr lang="pt-BR" sz="2400" dirty="0" smtClean="0">
                <a:latin typeface="Arial" panose="020B0604020202020204" pitchFamily="34" charset="0"/>
                <a:cs typeface="Arial" panose="020B0604020202020204" pitchFamily="34" charset="0"/>
              </a:rPr>
              <a:t>–</a:t>
            </a:r>
            <a:r>
              <a:rPr lang="ro-RO" sz="2400" dirty="0" smtClean="0">
                <a:latin typeface="Arial" panose="020B0604020202020204" pitchFamily="34" charset="0"/>
                <a:cs typeface="Arial" panose="020B0604020202020204" pitchFamily="34" charset="0"/>
              </a:rPr>
              <a:t> </a:t>
            </a:r>
            <a:r>
              <a:rPr lang="en-US" sz="2400" dirty="0" smtClean="0">
                <a:latin typeface="Arial" panose="020B0604020202020204" pitchFamily="34" charset="0"/>
                <a:cs typeface="Arial" panose="020B0604020202020204" pitchFamily="34" charset="0"/>
              </a:rPr>
              <a:t>primary school teachers</a:t>
            </a:r>
            <a:r>
              <a:rPr lang="pt-BR" sz="2400" dirty="0">
                <a:latin typeface="Arial" panose="020B0604020202020204" pitchFamily="34" charset="0"/>
                <a:cs typeface="Arial" panose="020B0604020202020204" pitchFamily="34" charset="0"/>
              </a:rPr>
              <a:t>		</a:t>
            </a:r>
            <a:endParaRPr lang="ro-RO" sz="2400" dirty="0">
              <a:latin typeface="Arial" panose="020B0604020202020204" pitchFamily="34" charset="0"/>
              <a:cs typeface="Arial" panose="020B0604020202020204" pitchFamily="34" charset="0"/>
            </a:endParaRPr>
          </a:p>
          <a:p>
            <a:r>
              <a:rPr lang="pt-BR" sz="2400" dirty="0">
                <a:latin typeface="Arial" panose="020B0604020202020204" pitchFamily="34" charset="0"/>
                <a:cs typeface="Arial" panose="020B0604020202020204" pitchFamily="34" charset="0"/>
              </a:rPr>
              <a:t> 27 </a:t>
            </a:r>
            <a:r>
              <a:rPr lang="pt-BR" sz="2400" dirty="0" smtClean="0">
                <a:latin typeface="Arial" panose="020B0604020202020204" pitchFamily="34" charset="0"/>
                <a:cs typeface="Arial" panose="020B0604020202020204" pitchFamily="34" charset="0"/>
              </a:rPr>
              <a:t>– general </a:t>
            </a:r>
            <a:r>
              <a:rPr lang="pt-BR" sz="2400" dirty="0" err="1" smtClean="0">
                <a:latin typeface="Arial" panose="020B0604020202020204" pitchFamily="34" charset="0"/>
                <a:cs typeface="Arial" panose="020B0604020202020204" pitchFamily="34" charset="0"/>
              </a:rPr>
              <a:t>culture</a:t>
            </a:r>
            <a:r>
              <a:rPr lang="pt-BR" sz="2400" dirty="0" smtClean="0">
                <a:latin typeface="Arial" panose="020B0604020202020204" pitchFamily="34" charset="0"/>
                <a:cs typeface="Arial" panose="020B0604020202020204" pitchFamily="34" charset="0"/>
              </a:rPr>
              <a:t> </a:t>
            </a:r>
            <a:r>
              <a:rPr lang="pt-BR" sz="2400" dirty="0" err="1" smtClean="0">
                <a:latin typeface="Arial" panose="020B0604020202020204" pitchFamily="34" charset="0"/>
                <a:cs typeface="Arial" panose="020B0604020202020204" pitchFamily="34" charset="0"/>
              </a:rPr>
              <a:t>teachers</a:t>
            </a:r>
            <a:endParaRPr lang="ro-RO" sz="2400" dirty="0">
              <a:latin typeface="Arial" panose="020B0604020202020204" pitchFamily="34" charset="0"/>
              <a:cs typeface="Arial" panose="020B0604020202020204" pitchFamily="34" charset="0"/>
            </a:endParaRPr>
          </a:p>
          <a:p>
            <a:r>
              <a:rPr lang="pt-BR" sz="2400" dirty="0">
                <a:latin typeface="Arial" panose="020B0604020202020204" pitchFamily="34" charset="0"/>
                <a:cs typeface="Arial" panose="020B0604020202020204" pitchFamily="34" charset="0"/>
              </a:rPr>
              <a:t>   9 </a:t>
            </a:r>
            <a:r>
              <a:rPr lang="pt-BR" sz="2400" dirty="0" smtClean="0">
                <a:latin typeface="Arial" panose="020B0604020202020204" pitchFamily="34" charset="0"/>
                <a:cs typeface="Arial" panose="020B0604020202020204" pitchFamily="34" charset="0"/>
              </a:rPr>
              <a:t>– visual </a:t>
            </a:r>
            <a:r>
              <a:rPr lang="pt-BR" sz="2400" dirty="0" err="1" smtClean="0">
                <a:latin typeface="Arial" panose="020B0604020202020204" pitchFamily="34" charset="0"/>
                <a:cs typeface="Arial" panose="020B0604020202020204" pitchFamily="34" charset="0"/>
              </a:rPr>
              <a:t>arts</a:t>
            </a:r>
            <a:r>
              <a:rPr lang="pt-BR" sz="2400" dirty="0" smtClean="0">
                <a:latin typeface="Arial" panose="020B0604020202020204" pitchFamily="34" charset="0"/>
                <a:cs typeface="Arial" panose="020B0604020202020204" pitchFamily="34" charset="0"/>
              </a:rPr>
              <a:t> </a:t>
            </a:r>
            <a:r>
              <a:rPr lang="pt-BR" sz="2400" dirty="0" err="1" smtClean="0">
                <a:latin typeface="Arial" panose="020B0604020202020204" pitchFamily="34" charset="0"/>
                <a:cs typeface="Arial" panose="020B0604020202020204" pitchFamily="34" charset="0"/>
              </a:rPr>
              <a:t>teachers</a:t>
            </a:r>
            <a:r>
              <a:rPr lang="pt-BR" sz="2400" dirty="0">
                <a:latin typeface="Arial" panose="020B0604020202020204" pitchFamily="34" charset="0"/>
                <a:cs typeface="Arial" panose="020B0604020202020204" pitchFamily="34" charset="0"/>
              </a:rPr>
              <a:t>	</a:t>
            </a:r>
            <a:endParaRPr lang="ro-RO" sz="2400" dirty="0">
              <a:latin typeface="Arial" panose="020B0604020202020204" pitchFamily="34" charset="0"/>
              <a:cs typeface="Arial" panose="020B0604020202020204" pitchFamily="34" charset="0"/>
            </a:endParaRPr>
          </a:p>
          <a:p>
            <a:r>
              <a:rPr lang="pt-BR" sz="2400" dirty="0" smtClean="0">
                <a:latin typeface="Arial" panose="020B0604020202020204" pitchFamily="34" charset="0"/>
                <a:cs typeface="Arial" panose="020B0604020202020204" pitchFamily="34" charset="0"/>
              </a:rPr>
              <a:t>  </a:t>
            </a:r>
            <a:r>
              <a:rPr lang="pt-BR" sz="2400" dirty="0">
                <a:latin typeface="Arial" panose="020B0604020202020204" pitchFamily="34" charset="0"/>
                <a:cs typeface="Arial" panose="020B0604020202020204" pitchFamily="34" charset="0"/>
              </a:rPr>
              <a:t>51 </a:t>
            </a:r>
            <a:r>
              <a:rPr lang="pt-BR" sz="2400" dirty="0" smtClean="0">
                <a:latin typeface="Arial" panose="020B0604020202020204" pitchFamily="34" charset="0"/>
                <a:cs typeface="Arial" panose="020B0604020202020204" pitchFamily="34" charset="0"/>
              </a:rPr>
              <a:t>– </a:t>
            </a:r>
            <a:r>
              <a:rPr lang="pt-BR" sz="2400" dirty="0" err="1" smtClean="0">
                <a:latin typeface="Arial" panose="020B0604020202020204" pitchFamily="34" charset="0"/>
                <a:cs typeface="Arial" panose="020B0604020202020204" pitchFamily="34" charset="0"/>
              </a:rPr>
              <a:t>music</a:t>
            </a:r>
            <a:r>
              <a:rPr lang="pt-BR" sz="2400" dirty="0" smtClean="0">
                <a:latin typeface="Arial" panose="020B0604020202020204" pitchFamily="34" charset="0"/>
                <a:cs typeface="Arial" panose="020B0604020202020204" pitchFamily="34" charset="0"/>
              </a:rPr>
              <a:t> </a:t>
            </a:r>
            <a:r>
              <a:rPr lang="pt-BR" sz="2400" dirty="0" err="1" smtClean="0">
                <a:latin typeface="Arial" panose="020B0604020202020204" pitchFamily="34" charset="0"/>
                <a:cs typeface="Arial" panose="020B0604020202020204" pitchFamily="34" charset="0"/>
              </a:rPr>
              <a:t>teachers</a:t>
            </a:r>
            <a:endParaRPr lang="ro-RO" sz="2400" dirty="0">
              <a:latin typeface="Arial" panose="020B0604020202020204" pitchFamily="34" charset="0"/>
              <a:cs typeface="Arial" panose="020B0604020202020204" pitchFamily="34" charset="0"/>
            </a:endParaRPr>
          </a:p>
          <a:p>
            <a:pPr marL="0" indent="0">
              <a:buNone/>
            </a:pPr>
            <a:r>
              <a:rPr lang="pt-BR" sz="2400" dirty="0">
                <a:latin typeface="Arial" panose="020B0604020202020204" pitchFamily="34" charset="0"/>
                <a:cs typeface="Arial" panose="020B0604020202020204" pitchFamily="34" charset="0"/>
              </a:rPr>
              <a:t> </a:t>
            </a:r>
            <a:endParaRPr lang="ro-RO" sz="2400" dirty="0">
              <a:latin typeface="Arial" panose="020B0604020202020204" pitchFamily="34" charset="0"/>
              <a:cs typeface="Arial" panose="020B0604020202020204" pitchFamily="34" charset="0"/>
            </a:endParaRPr>
          </a:p>
          <a:p>
            <a:pPr lvl="0"/>
            <a:r>
              <a:rPr lang="en-US" sz="2400" dirty="0" smtClean="0">
                <a:latin typeface="Arial" panose="020B0604020202020204" pitchFamily="34" charset="0"/>
                <a:cs typeface="Arial" panose="020B0604020202020204" pitchFamily="34" charset="0"/>
              </a:rPr>
              <a:t>A</a:t>
            </a:r>
            <a:r>
              <a:rPr lang="ro-RO" sz="2400" dirty="0" err="1" smtClean="0">
                <a:latin typeface="Arial" panose="020B0604020202020204" pitchFamily="34" charset="0"/>
                <a:cs typeface="Arial" panose="020B0604020202020204" pitchFamily="34" charset="0"/>
              </a:rPr>
              <a:t>uxilia</a:t>
            </a:r>
            <a:r>
              <a:rPr lang="en-US" sz="2400" dirty="0" err="1" smtClean="0">
                <a:latin typeface="Arial" panose="020B0604020202020204" pitchFamily="34" charset="0"/>
                <a:cs typeface="Arial" panose="020B0604020202020204" pitchFamily="34" charset="0"/>
              </a:rPr>
              <a:t>ry</a:t>
            </a:r>
            <a:r>
              <a:rPr lang="en-US" sz="2400" dirty="0" smtClean="0">
                <a:latin typeface="Arial" panose="020B0604020202020204" pitchFamily="34" charset="0"/>
                <a:cs typeface="Arial" panose="020B0604020202020204" pitchFamily="34" charset="0"/>
              </a:rPr>
              <a:t> staff</a:t>
            </a:r>
            <a:r>
              <a:rPr lang="ro-RO" sz="2400" dirty="0" smtClean="0">
                <a:latin typeface="Arial" panose="020B0604020202020204" pitchFamily="34" charset="0"/>
                <a:cs typeface="Arial" panose="020B0604020202020204" pitchFamily="34" charset="0"/>
              </a:rPr>
              <a:t>: 7 pe</a:t>
            </a:r>
            <a:r>
              <a:rPr lang="en-US" sz="2400" dirty="0" err="1" smtClean="0">
                <a:latin typeface="Arial" panose="020B0604020202020204" pitchFamily="34" charset="0"/>
                <a:cs typeface="Arial" panose="020B0604020202020204" pitchFamily="34" charset="0"/>
              </a:rPr>
              <a:t>ople</a:t>
            </a:r>
            <a:endParaRPr lang="ro-RO" sz="2400" dirty="0">
              <a:latin typeface="Arial" panose="020B0604020202020204" pitchFamily="34" charset="0"/>
              <a:cs typeface="Arial" panose="020B0604020202020204" pitchFamily="34" charset="0"/>
            </a:endParaRPr>
          </a:p>
          <a:p>
            <a:r>
              <a:rPr lang="ro-RO" sz="2400" dirty="0">
                <a:latin typeface="Arial" panose="020B0604020202020204" pitchFamily="34" charset="0"/>
                <a:cs typeface="Arial" panose="020B0604020202020204" pitchFamily="34" charset="0"/>
              </a:rPr>
              <a:t>1 </a:t>
            </a:r>
            <a:r>
              <a:rPr lang="ro-RO" sz="2400" dirty="0" smtClean="0">
                <a:latin typeface="Arial" panose="020B0604020202020204" pitchFamily="34" charset="0"/>
                <a:cs typeface="Arial" panose="020B0604020202020204" pitchFamily="34" charset="0"/>
              </a:rPr>
              <a:t>secretar</a:t>
            </a:r>
            <a:r>
              <a:rPr lang="en-US" sz="2400" dirty="0" smtClean="0">
                <a:latin typeface="Arial" panose="020B0604020202020204" pitchFamily="34" charset="0"/>
                <a:cs typeface="Arial" panose="020B0604020202020204" pitchFamily="34" charset="0"/>
              </a:rPr>
              <a:t>y</a:t>
            </a:r>
            <a:r>
              <a:rPr lang="ro-RO" sz="2400" dirty="0" smtClean="0">
                <a:latin typeface="Arial" panose="020B0604020202020204" pitchFamily="34" charset="0"/>
                <a:cs typeface="Arial" panose="020B0604020202020204" pitchFamily="34" charset="0"/>
              </a:rPr>
              <a:t>, </a:t>
            </a:r>
            <a:r>
              <a:rPr lang="ro-RO" sz="2400" dirty="0">
                <a:latin typeface="Arial" panose="020B0604020202020204" pitchFamily="34" charset="0"/>
                <a:cs typeface="Arial" panose="020B0604020202020204" pitchFamily="34" charset="0"/>
              </a:rPr>
              <a:t>1 </a:t>
            </a:r>
            <a:r>
              <a:rPr lang="en-US" sz="2400" dirty="0" smtClean="0">
                <a:latin typeface="Arial" panose="020B0604020202020204" pitchFamily="34" charset="0"/>
                <a:cs typeface="Arial" panose="020B0604020202020204" pitchFamily="34" charset="0"/>
              </a:rPr>
              <a:t>accountant</a:t>
            </a:r>
            <a:r>
              <a:rPr lang="ro-RO" sz="2400" dirty="0" smtClean="0">
                <a:latin typeface="Arial" panose="020B0604020202020204" pitchFamily="34" charset="0"/>
                <a:cs typeface="Arial" panose="020B0604020202020204" pitchFamily="34" charset="0"/>
              </a:rPr>
              <a:t>, </a:t>
            </a:r>
            <a:r>
              <a:rPr lang="ro-RO" sz="2400" dirty="0">
                <a:latin typeface="Arial" panose="020B0604020202020204" pitchFamily="34" charset="0"/>
                <a:cs typeface="Arial" panose="020B0604020202020204" pitchFamily="34" charset="0"/>
              </a:rPr>
              <a:t>1 administrator, 1 </a:t>
            </a:r>
            <a:r>
              <a:rPr lang="en-US" sz="2400" dirty="0" smtClean="0">
                <a:latin typeface="Arial" panose="020B0604020202020204" pitchFamily="34" charset="0"/>
                <a:cs typeface="Arial" panose="020B0604020202020204" pitchFamily="34" charset="0"/>
              </a:rPr>
              <a:t>librarian</a:t>
            </a:r>
            <a:r>
              <a:rPr lang="ro-RO" sz="2400" dirty="0" smtClean="0">
                <a:latin typeface="Arial" panose="020B0604020202020204" pitchFamily="34" charset="0"/>
                <a:cs typeface="Arial" panose="020B0604020202020204" pitchFamily="34" charset="0"/>
              </a:rPr>
              <a:t>, </a:t>
            </a:r>
            <a:r>
              <a:rPr lang="ro-RO" sz="2400" dirty="0">
                <a:latin typeface="Arial" panose="020B0604020202020204" pitchFamily="34" charset="0"/>
                <a:cs typeface="Arial" panose="020B0604020202020204" pitchFamily="34" charset="0"/>
              </a:rPr>
              <a:t>1 </a:t>
            </a:r>
            <a:r>
              <a:rPr lang="en-US" sz="2400" dirty="0" smtClean="0">
                <a:latin typeface="Arial" panose="020B0604020202020204" pitchFamily="34" charset="0"/>
                <a:cs typeface="Arial" panose="020B0604020202020204" pitchFamily="34" charset="0"/>
              </a:rPr>
              <a:t>IT person</a:t>
            </a:r>
            <a:r>
              <a:rPr lang="ro-RO" sz="2400" dirty="0" smtClean="0">
                <a:latin typeface="Arial" panose="020B0604020202020204" pitchFamily="34" charset="0"/>
                <a:cs typeface="Arial" panose="020B0604020202020204" pitchFamily="34" charset="0"/>
              </a:rPr>
              <a:t>, </a:t>
            </a:r>
            <a:r>
              <a:rPr lang="ro-RO" sz="2400" dirty="0">
                <a:latin typeface="Arial" panose="020B0604020202020204" pitchFamily="34" charset="0"/>
                <a:cs typeface="Arial" panose="020B0604020202020204" pitchFamily="34" charset="0"/>
              </a:rPr>
              <a:t>2 </a:t>
            </a:r>
            <a:r>
              <a:rPr lang="en-US" sz="2400" dirty="0" smtClean="0">
                <a:latin typeface="Arial" panose="020B0604020202020204" pitchFamily="34" charset="0"/>
                <a:cs typeface="Arial" panose="020B0604020202020204" pitchFamily="34" charset="0"/>
              </a:rPr>
              <a:t>assistant music masters</a:t>
            </a:r>
            <a:endParaRPr lang="ro-RO" sz="2400" dirty="0">
              <a:latin typeface="Arial" panose="020B0604020202020204" pitchFamily="34" charset="0"/>
              <a:cs typeface="Arial" panose="020B0604020202020204" pitchFamily="34" charset="0"/>
            </a:endParaRPr>
          </a:p>
          <a:p>
            <a:pPr lvl="0"/>
            <a:r>
              <a:rPr lang="en-US" sz="2400" dirty="0" smtClean="0">
                <a:latin typeface="Arial" panose="020B0604020202020204" pitchFamily="34" charset="0"/>
                <a:cs typeface="Arial" panose="020B0604020202020204" pitchFamily="34" charset="0"/>
              </a:rPr>
              <a:t>Non-educational staff</a:t>
            </a:r>
            <a:r>
              <a:rPr lang="ro-RO" sz="2400" dirty="0" smtClean="0">
                <a:latin typeface="Arial" panose="020B0604020202020204" pitchFamily="34" charset="0"/>
                <a:cs typeface="Arial" panose="020B0604020202020204" pitchFamily="34" charset="0"/>
              </a:rPr>
              <a:t>: </a:t>
            </a:r>
            <a:r>
              <a:rPr lang="ro-RO" sz="2400" dirty="0">
                <a:latin typeface="Arial" panose="020B0604020202020204" pitchFamily="34" charset="0"/>
                <a:cs typeface="Arial" panose="020B0604020202020204" pitchFamily="34" charset="0"/>
              </a:rPr>
              <a:t>5 </a:t>
            </a:r>
            <a:r>
              <a:rPr lang="ro-RO" sz="2400" dirty="0" smtClean="0">
                <a:latin typeface="Arial" panose="020B0604020202020204" pitchFamily="34" charset="0"/>
                <a:cs typeface="Arial" panose="020B0604020202020204" pitchFamily="34" charset="0"/>
              </a:rPr>
              <a:t>pe</a:t>
            </a:r>
            <a:r>
              <a:rPr lang="en-US" sz="2400" dirty="0" err="1" smtClean="0">
                <a:latin typeface="Arial" panose="020B0604020202020204" pitchFamily="34" charset="0"/>
                <a:cs typeface="Arial" panose="020B0604020202020204" pitchFamily="34" charset="0"/>
              </a:rPr>
              <a:t>ople</a:t>
            </a:r>
            <a:endParaRPr lang="ro-RO" sz="2400" dirty="0">
              <a:latin typeface="Arial" panose="020B0604020202020204" pitchFamily="34" charset="0"/>
              <a:cs typeface="Arial" panose="020B0604020202020204" pitchFamily="34" charset="0"/>
            </a:endParaRPr>
          </a:p>
          <a:p>
            <a:r>
              <a:rPr lang="ro-RO" sz="2400" dirty="0">
                <a:latin typeface="Arial" panose="020B0604020202020204" pitchFamily="34" charset="0"/>
                <a:cs typeface="Arial" panose="020B0604020202020204" pitchFamily="34" charset="0"/>
              </a:rPr>
              <a:t>3 </a:t>
            </a:r>
            <a:r>
              <a:rPr lang="en-US" sz="2400" dirty="0" smtClean="0">
                <a:latin typeface="Arial" panose="020B0604020202020204" pitchFamily="34" charset="0"/>
                <a:cs typeface="Arial" panose="020B0604020202020204" pitchFamily="34" charset="0"/>
              </a:rPr>
              <a:t>cleaners</a:t>
            </a:r>
            <a:r>
              <a:rPr lang="ro-RO" sz="2400" dirty="0" smtClean="0">
                <a:latin typeface="Arial" panose="020B0604020202020204" pitchFamily="34" charset="0"/>
                <a:cs typeface="Arial" panose="020B0604020202020204" pitchFamily="34" charset="0"/>
              </a:rPr>
              <a:t>, </a:t>
            </a:r>
            <a:r>
              <a:rPr lang="ro-RO" sz="2400" dirty="0">
                <a:latin typeface="Arial" panose="020B0604020202020204" pitchFamily="34" charset="0"/>
                <a:cs typeface="Arial" panose="020B0604020202020204" pitchFamily="34" charset="0"/>
              </a:rPr>
              <a:t>1 </a:t>
            </a:r>
            <a:r>
              <a:rPr lang="en-US" sz="2400" dirty="0" smtClean="0">
                <a:latin typeface="Arial" panose="020B0604020202020204" pitchFamily="34" charset="0"/>
                <a:cs typeface="Arial" panose="020B0604020202020204" pitchFamily="34" charset="0"/>
              </a:rPr>
              <a:t>maintenance </a:t>
            </a:r>
            <a:r>
              <a:rPr lang="ro-RO" sz="2400" dirty="0" smtClean="0">
                <a:latin typeface="Arial" panose="020B0604020202020204" pitchFamily="34" charset="0"/>
                <a:cs typeface="Arial" panose="020B0604020202020204" pitchFamily="34" charset="0"/>
              </a:rPr>
              <a:t>mec</a:t>
            </a:r>
            <a:r>
              <a:rPr lang="en-US" sz="2400" dirty="0" smtClean="0">
                <a:latin typeface="Arial" panose="020B0604020202020204" pitchFamily="34" charset="0"/>
                <a:cs typeface="Arial" panose="020B0604020202020204" pitchFamily="34" charset="0"/>
              </a:rPr>
              <a:t>h</a:t>
            </a:r>
            <a:r>
              <a:rPr lang="ro-RO" sz="2400" dirty="0" err="1" smtClean="0">
                <a:latin typeface="Arial" panose="020B0604020202020204" pitchFamily="34" charset="0"/>
                <a:cs typeface="Arial" panose="020B0604020202020204" pitchFamily="34" charset="0"/>
              </a:rPr>
              <a:t>anic</a:t>
            </a:r>
            <a:r>
              <a:rPr lang="ro-RO" sz="2400" dirty="0">
                <a:latin typeface="Arial" panose="020B0604020202020204" pitchFamily="34" charset="0"/>
                <a:cs typeface="Arial" panose="020B0604020202020204" pitchFamily="34" charset="0"/>
              </a:rPr>
              <a:t>, 1 </a:t>
            </a:r>
            <a:r>
              <a:rPr lang="en-US" sz="2400" dirty="0" smtClean="0">
                <a:latin typeface="Arial" panose="020B0604020202020204" pitchFamily="34" charset="0"/>
                <a:cs typeface="Arial" panose="020B0604020202020204" pitchFamily="34" charset="0"/>
              </a:rPr>
              <a:t>guardian</a:t>
            </a:r>
            <a:endParaRPr lang="ro-RO" sz="2400" dirty="0">
              <a:latin typeface="Arial" panose="020B0604020202020204" pitchFamily="34" charset="0"/>
              <a:cs typeface="Arial" panose="020B0604020202020204" pitchFamily="34" charset="0"/>
            </a:endParaRPr>
          </a:p>
          <a:p>
            <a:endParaRPr lang="ro-RO" dirty="0"/>
          </a:p>
        </p:txBody>
      </p:sp>
      <p:pic>
        <p:nvPicPr>
          <p:cNvPr id="4" name="Picture 3" descr="C:\Documents and Settings\Dinca\Desktop\DSC05078.jpg"/>
          <p:cNvPicPr/>
          <p:nvPr/>
        </p:nvPicPr>
        <p:blipFill>
          <a:blip r:embed="rId2" cstate="print"/>
          <a:srcRect/>
          <a:stretch>
            <a:fillRect/>
          </a:stretch>
        </p:blipFill>
        <p:spPr bwMode="auto">
          <a:xfrm>
            <a:off x="5615608" y="1088739"/>
            <a:ext cx="3528392" cy="2952328"/>
          </a:xfrm>
          <a:prstGeom prst="rect">
            <a:avLst/>
          </a:prstGeom>
          <a:noFill/>
          <a:ln w="9525">
            <a:noFill/>
            <a:miter lim="800000"/>
            <a:headEnd/>
            <a:tailEnd/>
          </a:ln>
        </p:spPr>
      </p:pic>
    </p:spTree>
    <p:extLst>
      <p:ext uri="{BB962C8B-B14F-4D97-AF65-F5344CB8AC3E}">
        <p14:creationId xmlns:p14="http://schemas.microsoft.com/office/powerpoint/2010/main" val="3580587667"/>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3000">
        <p15:prstTrans prst="curtains"/>
      </p:transition>
    </mc:Choice>
    <mc:Fallback>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51520" y="548680"/>
            <a:ext cx="8712968" cy="3785652"/>
          </a:xfrm>
          <a:prstGeom prst="rect">
            <a:avLst/>
          </a:prstGeom>
          <a:noFill/>
        </p:spPr>
        <p:txBody>
          <a:bodyPr wrap="square" rtlCol="0">
            <a:spAutoFit/>
          </a:bodyPr>
          <a:lstStyle/>
          <a:p>
            <a:pPr algn="ctr"/>
            <a:r>
              <a:rPr lang="en-US" sz="4800" dirty="0" smtClean="0">
                <a:latin typeface="Arial Black" panose="020B0A04020102020204" pitchFamily="34" charset="0"/>
              </a:rPr>
              <a:t>Welcome to Romania</a:t>
            </a:r>
          </a:p>
          <a:p>
            <a:pPr algn="ctr"/>
            <a:r>
              <a:rPr lang="en-US" sz="4800" dirty="0" smtClean="0">
                <a:latin typeface="Arial Black" panose="020B0A04020102020204" pitchFamily="34" charset="0"/>
              </a:rPr>
              <a:t>Welcome to Sibiu</a:t>
            </a:r>
          </a:p>
          <a:p>
            <a:pPr algn="ctr"/>
            <a:endParaRPr lang="en-US" sz="4800" dirty="0">
              <a:latin typeface="Arial Black" panose="020B0A04020102020204" pitchFamily="34" charset="0"/>
            </a:endParaRPr>
          </a:p>
          <a:p>
            <a:pPr algn="ctr"/>
            <a:endParaRPr lang="en-US" sz="4800" dirty="0" smtClean="0">
              <a:latin typeface="Arial Black" panose="020B0A04020102020204" pitchFamily="34" charset="0"/>
            </a:endParaRPr>
          </a:p>
          <a:p>
            <a:pPr algn="ctr"/>
            <a:endParaRPr lang="ro-RO" sz="4800" dirty="0">
              <a:latin typeface="Arial Black" panose="020B0A04020102020204" pitchFamily="34" charset="0"/>
            </a:endParaRPr>
          </a:p>
        </p:txBody>
      </p:sp>
      <p:pic>
        <p:nvPicPr>
          <p:cNvPr id="1028" name="Picture 4" descr="http://newstrategycenter.ro/wp-content/uploads/2015/06/ABOUT-ROMANIA.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87624" y="1988840"/>
            <a:ext cx="6840760" cy="45453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5667448"/>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3000">
        <p15:prstTrans prst="curtains"/>
      </p:transition>
    </mc:Choice>
    <mc:Fallback>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3" name="Picture 7"/>
          <p:cNvPicPr>
            <a:picLocks noChangeAspect="1" noChangeArrowheads="1"/>
          </p:cNvPicPr>
          <p:nvPr/>
        </p:nvPicPr>
        <p:blipFill>
          <a:blip r:embed="rId2" cstate="print">
            <a:lum bright="78000" contrast="-65000"/>
          </a:blip>
          <a:srcRect/>
          <a:stretch>
            <a:fillRect/>
          </a:stretch>
        </p:blipFill>
        <p:spPr bwMode="auto">
          <a:xfrm>
            <a:off x="0" y="0"/>
            <a:ext cx="9144000" cy="6858016"/>
          </a:xfrm>
          <a:prstGeom prst="rect">
            <a:avLst/>
          </a:prstGeom>
          <a:noFill/>
          <a:ln w="9525">
            <a:noFill/>
            <a:miter lim="800000"/>
            <a:headEnd/>
            <a:tailEnd/>
          </a:ln>
          <a:effectLst>
            <a:outerShdw blurRad="50800" dist="50800" dir="5400000" algn="ctr" rotWithShape="0">
              <a:srgbClr val="000000"/>
            </a:outerShdw>
          </a:effectLst>
        </p:spPr>
      </p:pic>
      <p:sp>
        <p:nvSpPr>
          <p:cNvPr id="9218" name="Title 1"/>
          <p:cNvSpPr>
            <a:spLocks noGrp="1"/>
          </p:cNvSpPr>
          <p:nvPr>
            <p:ph type="title"/>
          </p:nvPr>
        </p:nvSpPr>
        <p:spPr>
          <a:xfrm>
            <a:off x="1571604" y="214290"/>
            <a:ext cx="5757874" cy="1082660"/>
          </a:xfrm>
        </p:spPr>
        <p:txBody>
          <a:bodyPr/>
          <a:lstStyle/>
          <a:p>
            <a:pPr algn="ctr" eaLnBrk="1" hangingPunct="1"/>
            <a:r>
              <a:rPr lang="en-US" b="1" dirty="0" smtClean="0">
                <a:latin typeface="Arial" panose="020B0604020202020204" pitchFamily="34" charset="0"/>
                <a:cs typeface="Arial" panose="020B0604020202020204" pitchFamily="34" charset="0"/>
              </a:rPr>
              <a:t>Facilities</a:t>
            </a:r>
          </a:p>
        </p:txBody>
      </p:sp>
      <p:sp>
        <p:nvSpPr>
          <p:cNvPr id="9219" name="Content Placeholder 2"/>
          <p:cNvSpPr>
            <a:spLocks noGrp="1"/>
          </p:cNvSpPr>
          <p:nvPr>
            <p:ph idx="4294967295"/>
          </p:nvPr>
        </p:nvSpPr>
        <p:spPr>
          <a:xfrm>
            <a:off x="214282" y="1285875"/>
            <a:ext cx="8358246" cy="4525963"/>
          </a:xfrm>
        </p:spPr>
        <p:txBody>
          <a:bodyPr/>
          <a:lstStyle/>
          <a:p>
            <a:pPr algn="just" eaLnBrk="1" hangingPunct="1">
              <a:buFont typeface="Arial" pitchFamily="34" charset="0"/>
              <a:buNone/>
            </a:pPr>
            <a:r>
              <a:rPr lang="en-US" sz="1800" dirty="0" smtClean="0">
                <a:latin typeface="Arial" panose="020B0604020202020204" pitchFamily="34" charset="0"/>
                <a:cs typeface="Arial" panose="020B0604020202020204" pitchFamily="34" charset="0"/>
              </a:rPr>
              <a:t>The High School of Art</a:t>
            </a:r>
            <a:r>
              <a:rPr lang="ro-RO" sz="1800" dirty="0" smtClean="0">
                <a:latin typeface="Arial" panose="020B0604020202020204" pitchFamily="34" charset="0"/>
                <a:cs typeface="Arial" panose="020B0604020202020204" pitchFamily="34" charset="0"/>
              </a:rPr>
              <a:t> </a:t>
            </a:r>
            <a:r>
              <a:rPr lang="en-US" sz="1800" dirty="0" smtClean="0">
                <a:latin typeface="Arial" panose="020B0604020202020204" pitchFamily="34" charset="0"/>
                <a:cs typeface="Arial" panose="020B0604020202020204" pitchFamily="34" charset="0"/>
              </a:rPr>
              <a:t>is placed  in one building on four levels (basement, semi-basement, ground floor, first floor), there are totally </a:t>
            </a:r>
            <a:r>
              <a:rPr lang="ro-RO" sz="1800" dirty="0" smtClean="0">
                <a:latin typeface="Arial" panose="020B0604020202020204" pitchFamily="34" charset="0"/>
                <a:cs typeface="Arial" panose="020B0604020202020204" pitchFamily="34" charset="0"/>
              </a:rPr>
              <a:t>:</a:t>
            </a:r>
            <a:endParaRPr lang="en-US" sz="1800" dirty="0" smtClean="0">
              <a:latin typeface="Arial" panose="020B0604020202020204" pitchFamily="34" charset="0"/>
              <a:cs typeface="Arial" panose="020B0604020202020204" pitchFamily="34" charset="0"/>
            </a:endParaRPr>
          </a:p>
          <a:p>
            <a:pPr eaLnBrk="1" hangingPunct="1"/>
            <a:r>
              <a:rPr lang="fr-FR" sz="1800" dirty="0" smtClean="0">
                <a:latin typeface="Arial" panose="020B0604020202020204" pitchFamily="34" charset="0"/>
                <a:cs typeface="Arial" panose="020B0604020202020204" pitchFamily="34" charset="0"/>
              </a:rPr>
              <a:t>20 </a:t>
            </a:r>
            <a:r>
              <a:rPr lang="fr-FR" sz="1800" dirty="0" err="1" smtClean="0">
                <a:latin typeface="Arial" panose="020B0604020202020204" pitchFamily="34" charset="0"/>
                <a:cs typeface="Arial" panose="020B0604020202020204" pitchFamily="34" charset="0"/>
              </a:rPr>
              <a:t>classrooms</a:t>
            </a:r>
            <a:endParaRPr lang="en-US" sz="1800" dirty="0" smtClean="0">
              <a:latin typeface="Arial" panose="020B0604020202020204" pitchFamily="34" charset="0"/>
              <a:cs typeface="Arial" panose="020B0604020202020204" pitchFamily="34" charset="0"/>
            </a:endParaRPr>
          </a:p>
          <a:p>
            <a:pPr eaLnBrk="1" hangingPunct="1"/>
            <a:r>
              <a:rPr lang="fr-FR" sz="1800" dirty="0" smtClean="0">
                <a:latin typeface="Arial" panose="020B0604020202020204" pitchFamily="34" charset="0"/>
                <a:cs typeface="Arial" panose="020B0604020202020204" pitchFamily="34" charset="0"/>
              </a:rPr>
              <a:t>4 workshops</a:t>
            </a:r>
            <a:endParaRPr lang="en-US" sz="1800" dirty="0" smtClean="0">
              <a:latin typeface="Arial" panose="020B0604020202020204" pitchFamily="34" charset="0"/>
              <a:cs typeface="Arial" panose="020B0604020202020204" pitchFamily="34" charset="0"/>
            </a:endParaRPr>
          </a:p>
          <a:p>
            <a:pPr eaLnBrk="1" hangingPunct="1"/>
            <a:r>
              <a:rPr lang="fr-FR" sz="1800" dirty="0" smtClean="0">
                <a:latin typeface="Arial" panose="020B0604020202020204" pitchFamily="34" charset="0"/>
                <a:cs typeface="Arial" panose="020B0604020202020204" pitchFamily="34" charset="0"/>
              </a:rPr>
              <a:t>2 sculpture workshops</a:t>
            </a:r>
            <a:endParaRPr lang="en-US" sz="1800" dirty="0" smtClean="0">
              <a:latin typeface="Arial" panose="020B0604020202020204" pitchFamily="34" charset="0"/>
              <a:cs typeface="Arial" panose="020B0604020202020204" pitchFamily="34" charset="0"/>
            </a:endParaRPr>
          </a:p>
          <a:p>
            <a:pPr eaLnBrk="1" hangingPunct="1"/>
            <a:r>
              <a:rPr lang="fr-FR" sz="1800" dirty="0" smtClean="0">
                <a:latin typeface="Arial" panose="020B0604020202020204" pitchFamily="34" charset="0"/>
                <a:cs typeface="Arial" panose="020B0604020202020204" pitchFamily="34" charset="0"/>
              </a:rPr>
              <a:t>1 </a:t>
            </a:r>
            <a:r>
              <a:rPr lang="fr-FR" sz="1800" dirty="0" err="1" smtClean="0">
                <a:latin typeface="Arial" panose="020B0604020202020204" pitchFamily="34" charset="0"/>
                <a:cs typeface="Arial" panose="020B0604020202020204" pitchFamily="34" charset="0"/>
              </a:rPr>
              <a:t>graphics</a:t>
            </a:r>
            <a:r>
              <a:rPr lang="fr-FR" sz="1800" dirty="0" smtClean="0">
                <a:latin typeface="Arial" panose="020B0604020202020204" pitchFamily="34" charset="0"/>
                <a:cs typeface="Arial" panose="020B0604020202020204" pitchFamily="34" charset="0"/>
              </a:rPr>
              <a:t> workshop</a:t>
            </a:r>
            <a:endParaRPr lang="en-US" sz="1800" dirty="0" smtClean="0">
              <a:latin typeface="Arial" panose="020B0604020202020204" pitchFamily="34" charset="0"/>
              <a:cs typeface="Arial" panose="020B0604020202020204" pitchFamily="34" charset="0"/>
            </a:endParaRPr>
          </a:p>
          <a:p>
            <a:pPr eaLnBrk="1" hangingPunct="1"/>
            <a:r>
              <a:rPr lang="fr-FR" sz="1800" dirty="0" smtClean="0">
                <a:latin typeface="Arial" panose="020B0604020202020204" pitchFamily="34" charset="0"/>
                <a:cs typeface="Arial" panose="020B0604020202020204" pitchFamily="34" charset="0"/>
              </a:rPr>
              <a:t>1 painting workshop</a:t>
            </a:r>
            <a:endParaRPr lang="en-US" sz="1800" dirty="0" smtClean="0">
              <a:latin typeface="Arial" panose="020B0604020202020204" pitchFamily="34" charset="0"/>
              <a:cs typeface="Arial" panose="020B0604020202020204" pitchFamily="34" charset="0"/>
            </a:endParaRPr>
          </a:p>
          <a:p>
            <a:pPr eaLnBrk="1" hangingPunct="1"/>
            <a:r>
              <a:rPr lang="pt-BR" sz="1800" dirty="0" smtClean="0">
                <a:latin typeface="Arial" panose="020B0604020202020204" pitchFamily="34" charset="0"/>
                <a:cs typeface="Arial" panose="020B0604020202020204" pitchFamily="34" charset="0"/>
              </a:rPr>
              <a:t>14 </a:t>
            </a:r>
            <a:r>
              <a:rPr lang="pt-BR" sz="1800" dirty="0" err="1" smtClean="0">
                <a:latin typeface="Arial" panose="020B0604020202020204" pitchFamily="34" charset="0"/>
                <a:cs typeface="Arial" panose="020B0604020202020204" pitchFamily="34" charset="0"/>
              </a:rPr>
              <a:t>music</a:t>
            </a:r>
            <a:r>
              <a:rPr lang="pt-BR" sz="1800" dirty="0" smtClean="0">
                <a:latin typeface="Arial" panose="020B0604020202020204" pitchFamily="34" charset="0"/>
                <a:cs typeface="Arial" panose="020B0604020202020204" pitchFamily="34" charset="0"/>
              </a:rPr>
              <a:t> </a:t>
            </a:r>
            <a:r>
              <a:rPr lang="pt-BR" sz="1800" dirty="0" err="1" smtClean="0">
                <a:latin typeface="Arial" panose="020B0604020202020204" pitchFamily="34" charset="0"/>
                <a:cs typeface="Arial" panose="020B0604020202020204" pitchFamily="34" charset="0"/>
              </a:rPr>
              <a:t>study</a:t>
            </a:r>
            <a:r>
              <a:rPr lang="pt-BR" sz="1800" dirty="0" smtClean="0">
                <a:latin typeface="Arial" panose="020B0604020202020204" pitchFamily="34" charset="0"/>
                <a:cs typeface="Arial" panose="020B0604020202020204" pitchFamily="34" charset="0"/>
              </a:rPr>
              <a:t> </a:t>
            </a:r>
            <a:r>
              <a:rPr lang="pt-BR" sz="1800" dirty="0" err="1" smtClean="0">
                <a:latin typeface="Arial" panose="020B0604020202020204" pitchFamily="34" charset="0"/>
                <a:cs typeface="Arial" panose="020B0604020202020204" pitchFamily="34" charset="0"/>
              </a:rPr>
              <a:t>rooms</a:t>
            </a:r>
            <a:r>
              <a:rPr lang="pt-BR" sz="1800" dirty="0" smtClean="0">
                <a:latin typeface="Arial" panose="020B0604020202020204" pitchFamily="34" charset="0"/>
                <a:cs typeface="Arial" panose="020B0604020202020204" pitchFamily="34" charset="0"/>
              </a:rPr>
              <a:t> </a:t>
            </a:r>
            <a:endParaRPr lang="en-US" sz="1800" dirty="0" smtClean="0">
              <a:latin typeface="Arial" panose="020B0604020202020204" pitchFamily="34" charset="0"/>
              <a:cs typeface="Arial" panose="020B0604020202020204" pitchFamily="34" charset="0"/>
            </a:endParaRPr>
          </a:p>
          <a:p>
            <a:pPr eaLnBrk="1" hangingPunct="1"/>
            <a:r>
              <a:rPr lang="pt-BR" sz="1800" dirty="0" smtClean="0">
                <a:latin typeface="Arial" panose="020B0604020202020204" pitchFamily="34" charset="0"/>
                <a:cs typeface="Arial" panose="020B0604020202020204" pitchFamily="34" charset="0"/>
              </a:rPr>
              <a:t>1 IT </a:t>
            </a:r>
            <a:r>
              <a:rPr lang="pt-BR" sz="1800" dirty="0" err="1" smtClean="0">
                <a:latin typeface="Arial" panose="020B0604020202020204" pitchFamily="34" charset="0"/>
                <a:cs typeface="Arial" panose="020B0604020202020204" pitchFamily="34" charset="0"/>
              </a:rPr>
              <a:t>lab</a:t>
            </a:r>
            <a:r>
              <a:rPr lang="fr-FR" sz="1800" dirty="0" smtClean="0">
                <a:latin typeface="Arial" panose="020B0604020202020204" pitchFamily="34" charset="0"/>
                <a:cs typeface="Arial" panose="020B0604020202020204" pitchFamily="34" charset="0"/>
              </a:rPr>
              <a:t> </a:t>
            </a:r>
            <a:endParaRPr lang="en-US" sz="1800" dirty="0" smtClean="0">
              <a:latin typeface="Arial" panose="020B0604020202020204" pitchFamily="34" charset="0"/>
              <a:cs typeface="Arial" panose="020B0604020202020204" pitchFamily="34" charset="0"/>
            </a:endParaRPr>
          </a:p>
          <a:p>
            <a:pPr eaLnBrk="1" hangingPunct="1"/>
            <a:r>
              <a:rPr lang="pt-BR" sz="1800" dirty="0" smtClean="0">
                <a:latin typeface="Arial" panose="020B0604020202020204" pitchFamily="34" charset="0"/>
                <a:cs typeface="Arial" panose="020B0604020202020204" pitchFamily="34" charset="0"/>
              </a:rPr>
              <a:t>1 </a:t>
            </a:r>
            <a:r>
              <a:rPr lang="pt-BR" sz="1800" dirty="0" err="1" smtClean="0">
                <a:latin typeface="Arial" panose="020B0604020202020204" pitchFamily="34" charset="0"/>
                <a:cs typeface="Arial" panose="020B0604020202020204" pitchFamily="34" charset="0"/>
              </a:rPr>
              <a:t>sports</a:t>
            </a:r>
            <a:r>
              <a:rPr lang="pt-BR" sz="1800" dirty="0" smtClean="0">
                <a:latin typeface="Arial" panose="020B0604020202020204" pitchFamily="34" charset="0"/>
                <a:cs typeface="Arial" panose="020B0604020202020204" pitchFamily="34" charset="0"/>
              </a:rPr>
              <a:t> </a:t>
            </a:r>
            <a:r>
              <a:rPr lang="pt-BR" sz="1800" dirty="0" err="1" smtClean="0">
                <a:latin typeface="Arial" panose="020B0604020202020204" pitchFamily="34" charset="0"/>
                <a:cs typeface="Arial" panose="020B0604020202020204" pitchFamily="34" charset="0"/>
              </a:rPr>
              <a:t>field</a:t>
            </a:r>
            <a:r>
              <a:rPr lang="pt-BR" sz="1800" dirty="0" smtClean="0">
                <a:latin typeface="Arial" panose="020B0604020202020204" pitchFamily="34" charset="0"/>
                <a:cs typeface="Arial" panose="020B0604020202020204" pitchFamily="34" charset="0"/>
              </a:rPr>
              <a:t> </a:t>
            </a:r>
            <a:r>
              <a:rPr lang="pt-BR" sz="1800" dirty="0" err="1" smtClean="0">
                <a:latin typeface="Arial" panose="020B0604020202020204" pitchFamily="34" charset="0"/>
                <a:cs typeface="Arial" panose="020B0604020202020204" pitchFamily="34" charset="0"/>
              </a:rPr>
              <a:t>of</a:t>
            </a:r>
            <a:r>
              <a:rPr lang="pt-BR" sz="1800" dirty="0" smtClean="0">
                <a:latin typeface="Arial" panose="020B0604020202020204" pitchFamily="34" charset="0"/>
                <a:cs typeface="Arial" panose="020B0604020202020204" pitchFamily="34" charset="0"/>
              </a:rPr>
              <a:t> 400mp</a:t>
            </a:r>
            <a:endParaRPr lang="en-US" sz="1800" dirty="0" smtClean="0">
              <a:latin typeface="Arial" panose="020B0604020202020204" pitchFamily="34" charset="0"/>
              <a:cs typeface="Arial" panose="020B0604020202020204" pitchFamily="34" charset="0"/>
            </a:endParaRPr>
          </a:p>
          <a:p>
            <a:pPr eaLnBrk="1" hangingPunct="1"/>
            <a:r>
              <a:rPr lang="pt-BR" sz="1800" dirty="0" smtClean="0">
                <a:latin typeface="Arial" panose="020B0604020202020204" pitchFamily="34" charset="0"/>
                <a:cs typeface="Arial" panose="020B0604020202020204" pitchFamily="34" charset="0"/>
              </a:rPr>
              <a:t>1 </a:t>
            </a:r>
            <a:r>
              <a:rPr lang="pt-BR" sz="1800" dirty="0" err="1" smtClean="0">
                <a:latin typeface="Arial" panose="020B0604020202020204" pitchFamily="34" charset="0"/>
                <a:cs typeface="Arial" panose="020B0604020202020204" pitchFamily="34" charset="0"/>
              </a:rPr>
              <a:t>gym</a:t>
            </a:r>
            <a:endParaRPr lang="en-US" sz="1800" dirty="0" smtClean="0">
              <a:latin typeface="Arial" panose="020B0604020202020204" pitchFamily="34" charset="0"/>
              <a:cs typeface="Arial" panose="020B0604020202020204" pitchFamily="34" charset="0"/>
            </a:endParaRPr>
          </a:p>
        </p:txBody>
      </p:sp>
      <p:pic>
        <p:nvPicPr>
          <p:cNvPr id="9220" name="Picture 2" descr="D:\My Documents\Poze\Aprilie 2011 230.jpg"/>
          <p:cNvPicPr>
            <a:picLocks noChangeAspect="1" noChangeArrowheads="1"/>
          </p:cNvPicPr>
          <p:nvPr/>
        </p:nvPicPr>
        <p:blipFill>
          <a:blip r:embed="rId3" cstate="print"/>
          <a:srcRect/>
          <a:stretch>
            <a:fillRect/>
          </a:stretch>
        </p:blipFill>
        <p:spPr bwMode="auto">
          <a:xfrm rot="20830401">
            <a:off x="3800341" y="2117879"/>
            <a:ext cx="3002884" cy="2115161"/>
          </a:xfrm>
          <a:prstGeom prst="roundRect">
            <a:avLst>
              <a:gd name="adj" fmla="val 8594"/>
            </a:avLst>
          </a:prstGeom>
          <a:solidFill>
            <a:srgbClr val="FFFFFF">
              <a:shade val="85000"/>
            </a:srgbClr>
          </a:solidFill>
          <a:ln>
            <a:noFill/>
          </a:ln>
          <a:effectLst>
            <a:outerShdw blurRad="50800" dist="38100" dir="16200000" rotWithShape="0">
              <a:prstClr val="black">
                <a:alpha val="40000"/>
              </a:prstClr>
            </a:outerShdw>
            <a:reflection blurRad="12700" stA="38000" endPos="28000" dist="5000" dir="5400000" sy="-100000" algn="bl" rotWithShape="0"/>
          </a:effectLst>
        </p:spPr>
      </p:pic>
      <p:pic>
        <p:nvPicPr>
          <p:cNvPr id="8" name="Picture 7" descr="D:\My Documents\Poze\ziua apei\DSC02886.JPG"/>
          <p:cNvPicPr/>
          <p:nvPr/>
        </p:nvPicPr>
        <p:blipFill>
          <a:blip r:embed="rId4" cstate="print"/>
          <a:srcRect/>
          <a:stretch>
            <a:fillRect/>
          </a:stretch>
        </p:blipFill>
        <p:spPr bwMode="auto">
          <a:xfrm>
            <a:off x="6300192" y="4216855"/>
            <a:ext cx="2600889" cy="2235388"/>
          </a:xfrm>
          <a:prstGeom prst="rect">
            <a:avLst/>
          </a:prstGeom>
          <a:noFill/>
          <a:ln w="9525">
            <a:noFill/>
            <a:miter lim="800000"/>
            <a:headEnd/>
            <a:tailEnd/>
          </a:ln>
        </p:spPr>
      </p:pic>
      <p:pic>
        <p:nvPicPr>
          <p:cNvPr id="9" name="Picture 8" descr="C:\Documents and Settings\Dinca\Desktop\12_clasa goala.JPG"/>
          <p:cNvPicPr/>
          <p:nvPr/>
        </p:nvPicPr>
        <p:blipFill>
          <a:blip r:embed="rId5" cstate="print"/>
          <a:srcRect/>
          <a:stretch>
            <a:fillRect/>
          </a:stretch>
        </p:blipFill>
        <p:spPr bwMode="auto">
          <a:xfrm>
            <a:off x="2577796" y="4653136"/>
            <a:ext cx="2502507" cy="2120272"/>
          </a:xfrm>
          <a:prstGeom prst="rect">
            <a:avLst/>
          </a:prstGeom>
          <a:noFill/>
          <a:ln w="9525">
            <a:noFill/>
            <a:miter lim="800000"/>
            <a:headEnd/>
            <a:tailEnd/>
          </a:ln>
        </p:spPr>
      </p:pic>
    </p:spTree>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3000">
        <p15:prstTrans prst="curtains"/>
      </p:transition>
    </mc:Choice>
    <mc:Fallback>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7"/>
          <p:cNvPicPr>
            <a:picLocks noChangeAspect="1" noChangeArrowheads="1"/>
          </p:cNvPicPr>
          <p:nvPr/>
        </p:nvPicPr>
        <p:blipFill>
          <a:blip r:embed="rId2" cstate="print">
            <a:lum bright="78000" contrast="-65000"/>
          </a:blip>
          <a:srcRect/>
          <a:stretch>
            <a:fillRect/>
          </a:stretch>
        </p:blipFill>
        <p:spPr bwMode="auto">
          <a:xfrm>
            <a:off x="0" y="0"/>
            <a:ext cx="9144000" cy="6858016"/>
          </a:xfrm>
          <a:prstGeom prst="rect">
            <a:avLst/>
          </a:prstGeom>
          <a:noFill/>
          <a:ln w="9525">
            <a:noFill/>
            <a:miter lim="800000"/>
            <a:headEnd/>
            <a:tailEnd/>
          </a:ln>
          <a:effectLst>
            <a:outerShdw blurRad="50800" dist="50800" dir="5400000" algn="ctr" rotWithShape="0">
              <a:srgbClr val="000000"/>
            </a:outerShdw>
          </a:effectLst>
        </p:spPr>
      </p:pic>
      <p:sp>
        <p:nvSpPr>
          <p:cNvPr id="10242" name="Title 1"/>
          <p:cNvSpPr>
            <a:spLocks noGrp="1"/>
          </p:cNvSpPr>
          <p:nvPr>
            <p:ph type="title"/>
          </p:nvPr>
        </p:nvSpPr>
        <p:spPr>
          <a:xfrm>
            <a:off x="1043608" y="116633"/>
            <a:ext cx="7471742" cy="288031"/>
          </a:xfrm>
        </p:spPr>
        <p:txBody>
          <a:bodyPr>
            <a:normAutofit fontScale="90000"/>
          </a:bodyPr>
          <a:lstStyle/>
          <a:p>
            <a:pPr algn="ctr" eaLnBrk="1" hangingPunct="1"/>
            <a:r>
              <a:rPr lang="en-US" sz="3600" b="1" dirty="0" smtClean="0">
                <a:latin typeface="Lucida Calligraphy" panose="03010101010101010101" pitchFamily="66" charset="0"/>
                <a:cs typeface="Times New Roman" pitchFamily="18" charset="0"/>
              </a:rPr>
              <a:t>Out-of-school activities</a:t>
            </a:r>
          </a:p>
        </p:txBody>
      </p:sp>
      <p:sp>
        <p:nvSpPr>
          <p:cNvPr id="10243" name="Rectangle 1"/>
          <p:cNvSpPr>
            <a:spLocks noChangeArrowheads="1"/>
          </p:cNvSpPr>
          <p:nvPr/>
        </p:nvSpPr>
        <p:spPr bwMode="auto">
          <a:xfrm>
            <a:off x="179512" y="1431592"/>
            <a:ext cx="8678709" cy="2954655"/>
          </a:xfrm>
          <a:prstGeom prst="rect">
            <a:avLst/>
          </a:prstGeom>
          <a:noFill/>
          <a:ln w="9525">
            <a:noFill/>
            <a:miter lim="800000"/>
            <a:headEnd/>
            <a:tailEnd/>
          </a:ln>
        </p:spPr>
        <p:txBody>
          <a:bodyPr wrap="square" anchor="ctr">
            <a:spAutoFit/>
          </a:bodyPr>
          <a:lstStyle/>
          <a:p>
            <a:pPr indent="228600" algn="just">
              <a:buFont typeface="Wingdings" pitchFamily="2" charset="2"/>
              <a:buChar char="Ø"/>
            </a:pPr>
            <a:r>
              <a:rPr lang="es-ES" dirty="0" err="1" smtClean="0">
                <a:latin typeface="Times New Roman" pitchFamily="18" charset="0"/>
                <a:ea typeface="Calibri" pitchFamily="34" charset="0"/>
                <a:cs typeface="Times New Roman" pitchFamily="18" charset="0"/>
              </a:rPr>
              <a:t>The</a:t>
            </a:r>
            <a:r>
              <a:rPr lang="es-ES" dirty="0" smtClean="0">
                <a:latin typeface="Times New Roman" pitchFamily="18" charset="0"/>
                <a:ea typeface="Calibri" pitchFamily="34" charset="0"/>
                <a:cs typeface="Times New Roman" pitchFamily="18" charset="0"/>
              </a:rPr>
              <a:t> </a:t>
            </a:r>
            <a:r>
              <a:rPr lang="es-ES" dirty="0" err="1" smtClean="0">
                <a:latin typeface="Times New Roman" pitchFamily="18" charset="0"/>
                <a:ea typeface="Calibri" pitchFamily="34" charset="0"/>
                <a:cs typeface="Times New Roman" pitchFamily="18" charset="0"/>
              </a:rPr>
              <a:t>school</a:t>
            </a:r>
            <a:r>
              <a:rPr lang="es-ES" dirty="0" smtClean="0">
                <a:latin typeface="Times New Roman" pitchFamily="18" charset="0"/>
                <a:ea typeface="Calibri" pitchFamily="34" charset="0"/>
                <a:cs typeface="Times New Roman" pitchFamily="18" charset="0"/>
              </a:rPr>
              <a:t> </a:t>
            </a:r>
            <a:r>
              <a:rPr lang="es-ES" dirty="0" err="1" smtClean="0">
                <a:latin typeface="Times New Roman" pitchFamily="18" charset="0"/>
                <a:ea typeface="Calibri" pitchFamily="34" charset="0"/>
                <a:cs typeface="Times New Roman" pitchFamily="18" charset="0"/>
              </a:rPr>
              <a:t>activity</a:t>
            </a:r>
            <a:r>
              <a:rPr lang="es-ES" dirty="0" smtClean="0">
                <a:latin typeface="Times New Roman" pitchFamily="18" charset="0"/>
                <a:ea typeface="Calibri" pitchFamily="34" charset="0"/>
                <a:cs typeface="Times New Roman" pitchFamily="18" charset="0"/>
              </a:rPr>
              <a:t> </a:t>
            </a:r>
            <a:r>
              <a:rPr lang="es-ES" dirty="0" err="1" smtClean="0">
                <a:latin typeface="Times New Roman" pitchFamily="18" charset="0"/>
                <a:ea typeface="Calibri" pitchFamily="34" charset="0"/>
                <a:cs typeface="Times New Roman" pitchFamily="18" charset="0"/>
              </a:rPr>
              <a:t>is</a:t>
            </a:r>
            <a:r>
              <a:rPr lang="es-ES" dirty="0" smtClean="0">
                <a:latin typeface="Times New Roman" pitchFamily="18" charset="0"/>
                <a:ea typeface="Calibri" pitchFamily="34" charset="0"/>
                <a:cs typeface="Times New Roman" pitchFamily="18" charset="0"/>
              </a:rPr>
              <a:t> </a:t>
            </a:r>
            <a:r>
              <a:rPr lang="es-ES" dirty="0" err="1" smtClean="0">
                <a:latin typeface="Times New Roman" pitchFamily="18" charset="0"/>
                <a:ea typeface="Calibri" pitchFamily="34" charset="0"/>
                <a:cs typeface="Times New Roman" pitchFamily="18" charset="0"/>
              </a:rPr>
              <a:t>completed</a:t>
            </a:r>
            <a:r>
              <a:rPr lang="es-ES" dirty="0" smtClean="0">
                <a:latin typeface="Times New Roman" pitchFamily="18" charset="0"/>
                <a:ea typeface="Calibri" pitchFamily="34" charset="0"/>
                <a:cs typeface="Times New Roman" pitchFamily="18" charset="0"/>
              </a:rPr>
              <a:t> </a:t>
            </a:r>
            <a:r>
              <a:rPr lang="es-ES" dirty="0" err="1" smtClean="0">
                <a:latin typeface="Times New Roman" pitchFamily="18" charset="0"/>
                <a:ea typeface="Calibri" pitchFamily="34" charset="0"/>
                <a:cs typeface="Times New Roman" pitchFamily="18" charset="0"/>
              </a:rPr>
              <a:t>by</a:t>
            </a:r>
            <a:r>
              <a:rPr lang="es-ES" dirty="0" smtClean="0">
                <a:latin typeface="Times New Roman" pitchFamily="18" charset="0"/>
                <a:ea typeface="Calibri" pitchFamily="34" charset="0"/>
                <a:cs typeface="Times New Roman" pitchFamily="18" charset="0"/>
              </a:rPr>
              <a:t> a </a:t>
            </a:r>
            <a:r>
              <a:rPr lang="es-ES" dirty="0" err="1" smtClean="0">
                <a:latin typeface="Times New Roman" pitchFamily="18" charset="0"/>
                <a:ea typeface="Calibri" pitchFamily="34" charset="0"/>
                <a:cs typeface="Times New Roman" pitchFamily="18" charset="0"/>
              </a:rPr>
              <a:t>great</a:t>
            </a:r>
            <a:r>
              <a:rPr lang="es-ES" dirty="0" smtClean="0">
                <a:latin typeface="Times New Roman" pitchFamily="18" charset="0"/>
                <a:ea typeface="Calibri" pitchFamily="34" charset="0"/>
                <a:cs typeface="Times New Roman" pitchFamily="18" charset="0"/>
              </a:rPr>
              <a:t> </a:t>
            </a:r>
            <a:r>
              <a:rPr lang="es-ES" dirty="0" err="1" smtClean="0">
                <a:latin typeface="Times New Roman" pitchFamily="18" charset="0"/>
                <a:ea typeface="Calibri" pitchFamily="34" charset="0"/>
                <a:cs typeface="Times New Roman" pitchFamily="18" charset="0"/>
              </a:rPr>
              <a:t>diversity</a:t>
            </a:r>
            <a:r>
              <a:rPr lang="es-ES" dirty="0" smtClean="0">
                <a:latin typeface="Times New Roman" pitchFamily="18" charset="0"/>
                <a:ea typeface="Calibri" pitchFamily="34" charset="0"/>
                <a:cs typeface="Times New Roman" pitchFamily="18" charset="0"/>
              </a:rPr>
              <a:t> of </a:t>
            </a:r>
            <a:r>
              <a:rPr lang="es-ES" dirty="0" err="1" smtClean="0">
                <a:latin typeface="Times New Roman" pitchFamily="18" charset="0"/>
                <a:ea typeface="Calibri" pitchFamily="34" charset="0"/>
                <a:cs typeface="Times New Roman" pitchFamily="18" charset="0"/>
              </a:rPr>
              <a:t>out</a:t>
            </a:r>
            <a:r>
              <a:rPr lang="es-ES" dirty="0" smtClean="0">
                <a:latin typeface="Times New Roman" pitchFamily="18" charset="0"/>
                <a:ea typeface="Calibri" pitchFamily="34" charset="0"/>
                <a:cs typeface="Times New Roman" pitchFamily="18" charset="0"/>
              </a:rPr>
              <a:t>-of-</a:t>
            </a:r>
            <a:r>
              <a:rPr lang="es-ES" dirty="0" err="1" smtClean="0">
                <a:latin typeface="Times New Roman" pitchFamily="18" charset="0"/>
                <a:ea typeface="Calibri" pitchFamily="34" charset="0"/>
                <a:cs typeface="Times New Roman" pitchFamily="18" charset="0"/>
              </a:rPr>
              <a:t>school</a:t>
            </a:r>
            <a:r>
              <a:rPr lang="es-ES" dirty="0" smtClean="0">
                <a:latin typeface="Times New Roman" pitchFamily="18" charset="0"/>
                <a:ea typeface="Calibri" pitchFamily="34" charset="0"/>
                <a:cs typeface="Times New Roman" pitchFamily="18" charset="0"/>
              </a:rPr>
              <a:t> </a:t>
            </a:r>
            <a:r>
              <a:rPr lang="es-ES" dirty="0" err="1" smtClean="0">
                <a:latin typeface="Times New Roman" pitchFamily="18" charset="0"/>
                <a:ea typeface="Calibri" pitchFamily="34" charset="0"/>
                <a:cs typeface="Times New Roman" pitchFamily="18" charset="0"/>
              </a:rPr>
              <a:t>activities</a:t>
            </a:r>
            <a:r>
              <a:rPr lang="es-ES" dirty="0" smtClean="0">
                <a:latin typeface="Times New Roman" pitchFamily="18" charset="0"/>
                <a:ea typeface="Calibri" pitchFamily="34" charset="0"/>
                <a:cs typeface="Times New Roman" pitchFamily="18" charset="0"/>
              </a:rPr>
              <a:t> </a:t>
            </a:r>
            <a:r>
              <a:rPr lang="es-ES" dirty="0" err="1" smtClean="0">
                <a:latin typeface="Times New Roman" pitchFamily="18" charset="0"/>
                <a:ea typeface="Calibri" pitchFamily="34" charset="0"/>
                <a:cs typeface="Times New Roman" pitchFamily="18" charset="0"/>
              </a:rPr>
              <a:t>such</a:t>
            </a:r>
            <a:r>
              <a:rPr lang="es-ES" dirty="0" smtClean="0">
                <a:latin typeface="Times New Roman" pitchFamily="18" charset="0"/>
                <a:ea typeface="Calibri" pitchFamily="34" charset="0"/>
                <a:cs typeface="Times New Roman" pitchFamily="18" charset="0"/>
              </a:rPr>
              <a:t> as </a:t>
            </a:r>
            <a:r>
              <a:rPr lang="es-ES" dirty="0" err="1" smtClean="0">
                <a:latin typeface="Times New Roman" pitchFamily="18" charset="0"/>
                <a:ea typeface="Calibri" pitchFamily="34" charset="0"/>
                <a:cs typeface="Times New Roman" pitchFamily="18" charset="0"/>
              </a:rPr>
              <a:t>competitons</a:t>
            </a:r>
            <a:r>
              <a:rPr lang="es-ES" dirty="0" smtClean="0">
                <a:latin typeface="Times New Roman" pitchFamily="18" charset="0"/>
                <a:ea typeface="Calibri" pitchFamily="34" charset="0"/>
                <a:cs typeface="Times New Roman" pitchFamily="18" charset="0"/>
              </a:rPr>
              <a:t>, </a:t>
            </a:r>
            <a:r>
              <a:rPr lang="es-ES" dirty="0" err="1" smtClean="0">
                <a:latin typeface="Times New Roman" pitchFamily="18" charset="0"/>
                <a:ea typeface="Calibri" pitchFamily="34" charset="0"/>
                <a:cs typeface="Times New Roman" pitchFamily="18" charset="0"/>
              </a:rPr>
              <a:t>recitals</a:t>
            </a:r>
            <a:r>
              <a:rPr lang="es-ES" dirty="0" smtClean="0">
                <a:latin typeface="Times New Roman" pitchFamily="18" charset="0"/>
                <a:ea typeface="Calibri" pitchFamily="34" charset="0"/>
                <a:cs typeface="Times New Roman" pitchFamily="18" charset="0"/>
              </a:rPr>
              <a:t>, </a:t>
            </a:r>
            <a:r>
              <a:rPr lang="es-ES" dirty="0" err="1" smtClean="0">
                <a:latin typeface="Times New Roman" pitchFamily="18" charset="0"/>
                <a:ea typeface="Calibri" pitchFamily="34" charset="0"/>
                <a:cs typeface="Times New Roman" pitchFamily="18" charset="0"/>
              </a:rPr>
              <a:t>exhibitions</a:t>
            </a:r>
            <a:r>
              <a:rPr lang="es-ES" dirty="0" smtClean="0">
                <a:latin typeface="Times New Roman" pitchFamily="18" charset="0"/>
                <a:ea typeface="Calibri" pitchFamily="34" charset="0"/>
                <a:cs typeface="Times New Roman" pitchFamily="18" charset="0"/>
              </a:rPr>
              <a:t>, </a:t>
            </a:r>
            <a:r>
              <a:rPr lang="es-ES" dirty="0" err="1" smtClean="0">
                <a:latin typeface="Times New Roman" pitchFamily="18" charset="0"/>
                <a:ea typeface="Calibri" pitchFamily="34" charset="0"/>
                <a:cs typeface="Times New Roman" pitchFamily="18" charset="0"/>
              </a:rPr>
              <a:t>national</a:t>
            </a:r>
            <a:r>
              <a:rPr lang="es-ES" dirty="0" smtClean="0">
                <a:latin typeface="Times New Roman" pitchFamily="18" charset="0"/>
                <a:ea typeface="Calibri" pitchFamily="34" charset="0"/>
                <a:cs typeface="Times New Roman" pitchFamily="18" charset="0"/>
              </a:rPr>
              <a:t> </a:t>
            </a:r>
            <a:r>
              <a:rPr lang="es-ES" dirty="0" err="1" smtClean="0">
                <a:latin typeface="Times New Roman" pitchFamily="18" charset="0"/>
                <a:ea typeface="Calibri" pitchFamily="34" charset="0"/>
                <a:cs typeface="Times New Roman" pitchFamily="18" charset="0"/>
              </a:rPr>
              <a:t>olympiads</a:t>
            </a:r>
            <a:r>
              <a:rPr lang="es-ES" dirty="0" smtClean="0">
                <a:latin typeface="Times New Roman" pitchFamily="18" charset="0"/>
                <a:ea typeface="Calibri" pitchFamily="34" charset="0"/>
                <a:cs typeface="Times New Roman" pitchFamily="18" charset="0"/>
              </a:rPr>
              <a:t>, </a:t>
            </a:r>
            <a:r>
              <a:rPr lang="es-ES" dirty="0" err="1" smtClean="0">
                <a:latin typeface="Times New Roman" pitchFamily="18" charset="0"/>
                <a:ea typeface="Calibri" pitchFamily="34" charset="0"/>
                <a:cs typeface="Times New Roman" pitchFamily="18" charset="0"/>
              </a:rPr>
              <a:t>educational</a:t>
            </a:r>
            <a:r>
              <a:rPr lang="es-ES" dirty="0" smtClean="0">
                <a:latin typeface="Times New Roman" pitchFamily="18" charset="0"/>
                <a:ea typeface="Calibri" pitchFamily="34" charset="0"/>
                <a:cs typeface="Times New Roman" pitchFamily="18" charset="0"/>
              </a:rPr>
              <a:t> </a:t>
            </a:r>
            <a:r>
              <a:rPr lang="es-ES" dirty="0" err="1" smtClean="0">
                <a:latin typeface="Times New Roman" pitchFamily="18" charset="0"/>
                <a:ea typeface="Calibri" pitchFamily="34" charset="0"/>
                <a:cs typeface="Times New Roman" pitchFamily="18" charset="0"/>
              </a:rPr>
              <a:t>projects</a:t>
            </a:r>
            <a:r>
              <a:rPr lang="es-ES" dirty="0" smtClean="0">
                <a:latin typeface="Times New Roman" pitchFamily="18" charset="0"/>
                <a:ea typeface="Calibri" pitchFamily="34" charset="0"/>
                <a:cs typeface="Times New Roman" pitchFamily="18" charset="0"/>
              </a:rPr>
              <a:t>, </a:t>
            </a:r>
            <a:r>
              <a:rPr lang="es-ES" dirty="0" err="1" smtClean="0">
                <a:latin typeface="Times New Roman" pitchFamily="18" charset="0"/>
                <a:ea typeface="Calibri" pitchFamily="34" charset="0"/>
                <a:cs typeface="Times New Roman" pitchFamily="18" charset="0"/>
              </a:rPr>
              <a:t>partnerships</a:t>
            </a:r>
            <a:r>
              <a:rPr lang="ro-RO" dirty="0" smtClean="0">
                <a:latin typeface="Times New Roman" pitchFamily="18" charset="0"/>
                <a:ea typeface="Calibri" pitchFamily="34" charset="0"/>
                <a:cs typeface="Times New Roman" pitchFamily="18" charset="0"/>
              </a:rPr>
              <a:t>,</a:t>
            </a:r>
            <a:r>
              <a:rPr lang="en-US" dirty="0" smtClean="0">
                <a:latin typeface="Times New Roman" pitchFamily="18" charset="0"/>
                <a:ea typeface="Calibri" pitchFamily="34" charset="0"/>
                <a:cs typeface="Times New Roman" pitchFamily="18" charset="0"/>
              </a:rPr>
              <a:t> </a:t>
            </a:r>
            <a:r>
              <a:rPr lang="ro-RO" dirty="0" smtClean="0">
                <a:latin typeface="Times New Roman" pitchFamily="18" charset="0"/>
                <a:ea typeface="Calibri" pitchFamily="34" charset="0"/>
                <a:cs typeface="Times New Roman" pitchFamily="18" charset="0"/>
              </a:rPr>
              <a:t>ecologic</a:t>
            </a:r>
            <a:r>
              <a:rPr lang="en-US" dirty="0" smtClean="0">
                <a:latin typeface="Times New Roman" pitchFamily="18" charset="0"/>
                <a:ea typeface="Calibri" pitchFamily="34" charset="0"/>
                <a:cs typeface="Times New Roman" pitchFamily="18" charset="0"/>
              </a:rPr>
              <a:t>al activities</a:t>
            </a:r>
            <a:r>
              <a:rPr lang="ro-RO" dirty="0" smtClean="0">
                <a:latin typeface="Times New Roman" pitchFamily="18" charset="0"/>
                <a:ea typeface="Calibri" pitchFamily="34" charset="0"/>
                <a:cs typeface="Times New Roman" pitchFamily="18" charset="0"/>
              </a:rPr>
              <a:t>,</a:t>
            </a:r>
            <a:r>
              <a:rPr lang="es-ES" dirty="0" smtClean="0">
                <a:latin typeface="Times New Roman" pitchFamily="18" charset="0"/>
                <a:ea typeface="Calibri" pitchFamily="34" charset="0"/>
                <a:cs typeface="Times New Roman" pitchFamily="18" charset="0"/>
              </a:rPr>
              <a:t> </a:t>
            </a:r>
            <a:r>
              <a:rPr lang="ro-RO" dirty="0" smtClean="0">
                <a:latin typeface="Times New Roman" pitchFamily="18" charset="0"/>
                <a:ea typeface="Calibri" pitchFamily="34" charset="0"/>
                <a:cs typeface="Times New Roman" pitchFamily="18" charset="0"/>
              </a:rPr>
              <a:t>col</a:t>
            </a:r>
            <a:r>
              <a:rPr lang="en-US" dirty="0" smtClean="0">
                <a:latin typeface="Times New Roman" pitchFamily="18" charset="0"/>
                <a:ea typeface="Calibri" pitchFamily="34" charset="0"/>
                <a:cs typeface="Times New Roman" pitchFamily="18" charset="0"/>
              </a:rPr>
              <a:t>l</a:t>
            </a:r>
            <a:r>
              <a:rPr lang="ro-RO" dirty="0" err="1" smtClean="0">
                <a:latin typeface="Times New Roman" pitchFamily="18" charset="0"/>
                <a:ea typeface="Calibri" pitchFamily="34" charset="0"/>
                <a:cs typeface="Times New Roman" pitchFamily="18" charset="0"/>
              </a:rPr>
              <a:t>abo</a:t>
            </a:r>
            <a:r>
              <a:rPr lang="en-US" dirty="0" smtClean="0">
                <a:latin typeface="Times New Roman" pitchFamily="18" charset="0"/>
                <a:ea typeface="Calibri" pitchFamily="34" charset="0"/>
                <a:cs typeface="Times New Roman" pitchFamily="18" charset="0"/>
              </a:rPr>
              <a:t>ration protocols</a:t>
            </a:r>
            <a:r>
              <a:rPr lang="ro-RO" dirty="0" smtClean="0">
                <a:latin typeface="Times New Roman" pitchFamily="18" charset="0"/>
                <a:ea typeface="Calibri" pitchFamily="34" charset="0"/>
                <a:cs typeface="Times New Roman" pitchFamily="18" charset="0"/>
              </a:rPr>
              <a:t>, </a:t>
            </a:r>
            <a:r>
              <a:rPr lang="es-ES" dirty="0" err="1" smtClean="0">
                <a:latin typeface="Times New Roman" pitchFamily="18" charset="0"/>
                <a:ea typeface="Calibri" pitchFamily="34" charset="0"/>
                <a:cs typeface="Times New Roman" pitchFamily="18" charset="0"/>
              </a:rPr>
              <a:t>between</a:t>
            </a:r>
            <a:r>
              <a:rPr lang="es-ES" dirty="0" smtClean="0">
                <a:latin typeface="Times New Roman" pitchFamily="18" charset="0"/>
                <a:ea typeface="Calibri" pitchFamily="34" charset="0"/>
                <a:cs typeface="Times New Roman" pitchFamily="18" charset="0"/>
              </a:rPr>
              <a:t> </a:t>
            </a:r>
            <a:r>
              <a:rPr lang="es-ES" dirty="0" err="1" smtClean="0">
                <a:latin typeface="Times New Roman" pitchFamily="18" charset="0"/>
                <a:ea typeface="Calibri" pitchFamily="34" charset="0"/>
                <a:cs typeface="Times New Roman" pitchFamily="18" charset="0"/>
              </a:rPr>
              <a:t>our</a:t>
            </a:r>
            <a:r>
              <a:rPr lang="es-ES" dirty="0" smtClean="0">
                <a:latin typeface="Times New Roman" pitchFamily="18" charset="0"/>
                <a:ea typeface="Calibri" pitchFamily="34" charset="0"/>
                <a:cs typeface="Times New Roman" pitchFamily="18" charset="0"/>
              </a:rPr>
              <a:t> </a:t>
            </a:r>
            <a:r>
              <a:rPr lang="es-ES" dirty="0" err="1" smtClean="0">
                <a:latin typeface="Times New Roman" pitchFamily="18" charset="0"/>
                <a:ea typeface="Calibri" pitchFamily="34" charset="0"/>
                <a:cs typeface="Times New Roman" pitchFamily="18" charset="0"/>
              </a:rPr>
              <a:t>institution</a:t>
            </a:r>
            <a:r>
              <a:rPr lang="es-ES" dirty="0" smtClean="0">
                <a:latin typeface="Times New Roman" pitchFamily="18" charset="0"/>
                <a:ea typeface="Calibri" pitchFamily="34" charset="0"/>
                <a:cs typeface="Times New Roman" pitchFamily="18" charset="0"/>
              </a:rPr>
              <a:t> and </a:t>
            </a:r>
            <a:r>
              <a:rPr lang="es-ES" dirty="0" err="1" smtClean="0">
                <a:latin typeface="Times New Roman" pitchFamily="18" charset="0"/>
                <a:ea typeface="Calibri" pitchFamily="34" charset="0"/>
                <a:cs typeface="Times New Roman" pitchFamily="18" charset="0"/>
              </a:rPr>
              <a:t>others</a:t>
            </a:r>
            <a:r>
              <a:rPr lang="es-ES" dirty="0" smtClean="0">
                <a:latin typeface="Times New Roman" pitchFamily="18" charset="0"/>
                <a:ea typeface="Calibri" pitchFamily="34" charset="0"/>
                <a:cs typeface="Times New Roman" pitchFamily="18" charset="0"/>
              </a:rPr>
              <a:t> </a:t>
            </a:r>
            <a:r>
              <a:rPr lang="es-ES" dirty="0" err="1" smtClean="0">
                <a:latin typeface="Times New Roman" pitchFamily="18" charset="0"/>
                <a:ea typeface="Calibri" pitchFamily="34" charset="0"/>
                <a:cs typeface="Times New Roman" pitchFamily="18" charset="0"/>
              </a:rPr>
              <a:t>such</a:t>
            </a:r>
            <a:r>
              <a:rPr lang="es-ES" dirty="0" smtClean="0">
                <a:latin typeface="Times New Roman" pitchFamily="18" charset="0"/>
                <a:ea typeface="Calibri" pitchFamily="34" charset="0"/>
                <a:cs typeface="Times New Roman" pitchFamily="18" charset="0"/>
              </a:rPr>
              <a:t> as</a:t>
            </a:r>
            <a:r>
              <a:rPr lang="en-US" dirty="0" smtClean="0">
                <a:latin typeface="Times New Roman" pitchFamily="18" charset="0"/>
                <a:ea typeface="Calibri" pitchFamily="34" charset="0"/>
                <a:cs typeface="Times New Roman" pitchFamily="18" charset="0"/>
              </a:rPr>
              <a:t>: </a:t>
            </a:r>
            <a:r>
              <a:rPr lang="es-ES" dirty="0" err="1" smtClean="0">
                <a:latin typeface="Times New Roman" pitchFamily="18" charset="0"/>
                <a:ea typeface="Calibri" pitchFamily="34" charset="0"/>
                <a:cs typeface="Times New Roman" pitchFamily="18" charset="0"/>
              </a:rPr>
              <a:t>banks</a:t>
            </a:r>
            <a:r>
              <a:rPr lang="es-ES" dirty="0" smtClean="0">
                <a:latin typeface="Times New Roman" pitchFamily="18" charset="0"/>
                <a:ea typeface="Calibri" pitchFamily="34" charset="0"/>
                <a:cs typeface="Times New Roman" pitchFamily="18" charset="0"/>
              </a:rPr>
              <a:t>,</a:t>
            </a:r>
            <a:r>
              <a:rPr lang="ro-RO" dirty="0" smtClean="0">
                <a:latin typeface="Times New Roman" pitchFamily="18" charset="0"/>
                <a:ea typeface="Calibri" pitchFamily="34" charset="0"/>
                <a:cs typeface="Times New Roman" pitchFamily="18" charset="0"/>
              </a:rPr>
              <a:t> </a:t>
            </a:r>
            <a:r>
              <a:rPr lang="es-ES" dirty="0" err="1" smtClean="0">
                <a:latin typeface="Times New Roman" pitchFamily="18" charset="0"/>
                <a:ea typeface="Calibri" pitchFamily="34" charset="0"/>
                <a:cs typeface="Times New Roman" pitchFamily="18" charset="0"/>
              </a:rPr>
              <a:t>libraries</a:t>
            </a:r>
            <a:r>
              <a:rPr lang="es-ES" dirty="0" smtClean="0">
                <a:latin typeface="Times New Roman" pitchFamily="18" charset="0"/>
                <a:ea typeface="Calibri" pitchFamily="34" charset="0"/>
                <a:cs typeface="Times New Roman" pitchFamily="18" charset="0"/>
              </a:rPr>
              <a:t>,</a:t>
            </a:r>
            <a:r>
              <a:rPr lang="ro-RO" dirty="0" smtClean="0">
                <a:latin typeface="Times New Roman" pitchFamily="18" charset="0"/>
                <a:ea typeface="Calibri" pitchFamily="34" charset="0"/>
                <a:cs typeface="Times New Roman" pitchFamily="18" charset="0"/>
              </a:rPr>
              <a:t> </a:t>
            </a:r>
            <a:r>
              <a:rPr lang="es-ES" dirty="0" smtClean="0">
                <a:latin typeface="Times New Roman" pitchFamily="18" charset="0"/>
                <a:ea typeface="Calibri" pitchFamily="34" charset="0"/>
                <a:cs typeface="Times New Roman" pitchFamily="18" charset="0"/>
              </a:rPr>
              <a:t>Visual </a:t>
            </a:r>
            <a:r>
              <a:rPr lang="es-ES" dirty="0" err="1" smtClean="0">
                <a:latin typeface="Times New Roman" pitchFamily="18" charset="0"/>
                <a:ea typeface="Calibri" pitchFamily="34" charset="0"/>
                <a:cs typeface="Times New Roman" pitchFamily="18" charset="0"/>
              </a:rPr>
              <a:t>Artists</a:t>
            </a:r>
            <a:r>
              <a:rPr lang="es-ES" dirty="0" smtClean="0">
                <a:latin typeface="Times New Roman" pitchFamily="18" charset="0"/>
                <a:ea typeface="Calibri" pitchFamily="34" charset="0"/>
                <a:cs typeface="Times New Roman" pitchFamily="18" charset="0"/>
              </a:rPr>
              <a:t> </a:t>
            </a:r>
            <a:r>
              <a:rPr lang="es-ES" dirty="0" err="1" smtClean="0">
                <a:latin typeface="Times New Roman" pitchFamily="18" charset="0"/>
                <a:ea typeface="Calibri" pitchFamily="34" charset="0"/>
                <a:cs typeface="Times New Roman" pitchFamily="18" charset="0"/>
              </a:rPr>
              <a:t>Union</a:t>
            </a:r>
            <a:r>
              <a:rPr lang="ro-RO" dirty="0" smtClean="0">
                <a:latin typeface="Times New Roman" pitchFamily="18" charset="0"/>
                <a:ea typeface="Calibri" pitchFamily="34" charset="0"/>
                <a:cs typeface="Times New Roman" pitchFamily="18" charset="0"/>
              </a:rPr>
              <a:t>,  </a:t>
            </a:r>
            <a:r>
              <a:rPr lang="ro-RO" dirty="0">
                <a:latin typeface="Times New Roman" pitchFamily="18" charset="0"/>
                <a:ea typeface="Calibri" pitchFamily="34" charset="0"/>
                <a:cs typeface="Times New Roman" pitchFamily="18" charset="0"/>
              </a:rPr>
              <a:t>“Gong</a:t>
            </a:r>
            <a:r>
              <a:rPr lang="ro-RO" dirty="0" smtClean="0">
                <a:latin typeface="Times New Roman" pitchFamily="18" charset="0"/>
                <a:ea typeface="Calibri" pitchFamily="34" charset="0"/>
                <a:cs typeface="Times New Roman" pitchFamily="18" charset="0"/>
              </a:rPr>
              <a:t>”</a:t>
            </a:r>
            <a:r>
              <a:rPr lang="en-US" dirty="0" smtClean="0">
                <a:latin typeface="Times New Roman" pitchFamily="18" charset="0"/>
                <a:ea typeface="Calibri" pitchFamily="34" charset="0"/>
                <a:cs typeface="Times New Roman" pitchFamily="18" charset="0"/>
              </a:rPr>
              <a:t> Theatre for Children and Youngsters,</a:t>
            </a:r>
            <a:r>
              <a:rPr lang="ro-RO" dirty="0" smtClean="0">
                <a:latin typeface="Times New Roman" pitchFamily="18" charset="0"/>
                <a:ea typeface="Calibri" pitchFamily="34" charset="0"/>
                <a:cs typeface="Times New Roman" pitchFamily="18" charset="0"/>
              </a:rPr>
              <a:t> </a:t>
            </a:r>
            <a:r>
              <a:rPr lang="es-ES" dirty="0" err="1" smtClean="0">
                <a:latin typeface="Times New Roman" pitchFamily="18" charset="0"/>
                <a:ea typeface="Calibri" pitchFamily="34" charset="0"/>
                <a:cs typeface="Times New Roman" pitchFamily="18" charset="0"/>
              </a:rPr>
              <a:t>museums</a:t>
            </a:r>
            <a:r>
              <a:rPr lang="es-ES" dirty="0" smtClean="0">
                <a:latin typeface="Times New Roman" pitchFamily="18" charset="0"/>
                <a:ea typeface="Calibri" pitchFamily="34" charset="0"/>
                <a:cs typeface="Times New Roman" pitchFamily="18" charset="0"/>
              </a:rPr>
              <a:t>,</a:t>
            </a:r>
            <a:r>
              <a:rPr lang="ro-RO" dirty="0" smtClean="0">
                <a:latin typeface="Times New Roman" pitchFamily="18" charset="0"/>
                <a:ea typeface="Calibri" pitchFamily="34" charset="0"/>
                <a:cs typeface="Times New Roman" pitchFamily="18" charset="0"/>
              </a:rPr>
              <a:t> </a:t>
            </a:r>
            <a:r>
              <a:rPr lang="es-ES" dirty="0" err="1" smtClean="0">
                <a:latin typeface="Times New Roman" pitchFamily="18" charset="0"/>
                <a:ea typeface="Calibri" pitchFamily="34" charset="0"/>
                <a:cs typeface="Times New Roman" pitchFamily="18" charset="0"/>
              </a:rPr>
              <a:t>churches</a:t>
            </a:r>
            <a:r>
              <a:rPr lang="es-ES" dirty="0" smtClean="0">
                <a:latin typeface="Times New Roman" pitchFamily="18" charset="0"/>
                <a:ea typeface="Calibri" pitchFamily="34" charset="0"/>
                <a:cs typeface="Times New Roman" pitchFamily="18" charset="0"/>
              </a:rPr>
              <a:t>,</a:t>
            </a:r>
            <a:r>
              <a:rPr lang="ro-RO" dirty="0" smtClean="0">
                <a:latin typeface="Times New Roman" pitchFamily="18" charset="0"/>
                <a:ea typeface="Calibri" pitchFamily="34" charset="0"/>
                <a:cs typeface="Times New Roman" pitchFamily="18" charset="0"/>
              </a:rPr>
              <a:t> </a:t>
            </a:r>
            <a:r>
              <a:rPr lang="es-ES" dirty="0" err="1" smtClean="0">
                <a:latin typeface="Times New Roman" pitchFamily="18" charset="0"/>
                <a:ea typeface="Calibri" pitchFamily="34" charset="0"/>
                <a:cs typeface="Times New Roman" pitchFamily="18" charset="0"/>
              </a:rPr>
              <a:t>police</a:t>
            </a:r>
            <a:r>
              <a:rPr lang="es-ES" dirty="0" smtClean="0">
                <a:latin typeface="Times New Roman" pitchFamily="18" charset="0"/>
                <a:ea typeface="Calibri" pitchFamily="34" charset="0"/>
                <a:cs typeface="Times New Roman" pitchFamily="18" charset="0"/>
              </a:rPr>
              <a:t>,</a:t>
            </a:r>
            <a:r>
              <a:rPr lang="ro-RO" dirty="0" smtClean="0">
                <a:latin typeface="Times New Roman" pitchFamily="18" charset="0"/>
                <a:ea typeface="Calibri" pitchFamily="34" charset="0"/>
                <a:cs typeface="Times New Roman" pitchFamily="18" charset="0"/>
              </a:rPr>
              <a:t> </a:t>
            </a:r>
            <a:r>
              <a:rPr lang="es-ES" dirty="0" err="1" smtClean="0">
                <a:latin typeface="Times New Roman" pitchFamily="18" charset="0"/>
                <a:ea typeface="Calibri" pitchFamily="34" charset="0"/>
                <a:cs typeface="Times New Roman" pitchFamily="18" charset="0"/>
              </a:rPr>
              <a:t>hospitals</a:t>
            </a:r>
            <a:r>
              <a:rPr lang="ro-RO" dirty="0" smtClean="0">
                <a:latin typeface="Times New Roman" pitchFamily="18" charset="0"/>
                <a:ea typeface="Calibri" pitchFamily="34" charset="0"/>
                <a:cs typeface="Times New Roman" pitchFamily="18" charset="0"/>
              </a:rPr>
              <a:t>, </a:t>
            </a:r>
            <a:r>
              <a:rPr lang="ro-RO" dirty="0" err="1">
                <a:latin typeface="Times New Roman" pitchFamily="18" charset="0"/>
                <a:ea typeface="Calibri" pitchFamily="34" charset="0"/>
                <a:cs typeface="Times New Roman" pitchFamily="18" charset="0"/>
              </a:rPr>
              <a:t>etc</a:t>
            </a:r>
            <a:r>
              <a:rPr lang="es-ES" dirty="0">
                <a:latin typeface="Times New Roman" pitchFamily="18" charset="0"/>
                <a:ea typeface="Calibri" pitchFamily="34" charset="0"/>
                <a:cs typeface="Times New Roman" pitchFamily="18" charset="0"/>
              </a:rPr>
              <a:t>)    </a:t>
            </a:r>
            <a:endParaRPr lang="ro-RO" dirty="0">
              <a:latin typeface="Times New Roman" pitchFamily="18" charset="0"/>
              <a:ea typeface="Calibri" pitchFamily="34" charset="0"/>
              <a:cs typeface="Times New Roman" pitchFamily="18" charset="0"/>
            </a:endParaRPr>
          </a:p>
          <a:p>
            <a:pPr indent="228600" algn="just"/>
            <a:endParaRPr lang="ro-RO" dirty="0">
              <a:latin typeface="Times New Roman" pitchFamily="18" charset="0"/>
              <a:ea typeface="Calibri" pitchFamily="34" charset="0"/>
              <a:cs typeface="Times New Roman" pitchFamily="18" charset="0"/>
            </a:endParaRPr>
          </a:p>
          <a:p>
            <a:pPr indent="228600" algn="just">
              <a:buFont typeface="Wingdings" pitchFamily="2" charset="2"/>
              <a:buChar char="Ø"/>
            </a:pPr>
            <a:r>
              <a:rPr lang="es-ES" dirty="0" err="1" smtClean="0">
                <a:latin typeface="Times New Roman" pitchFamily="18" charset="0"/>
                <a:ea typeface="Calibri" pitchFamily="34" charset="0"/>
                <a:cs typeface="Times New Roman" pitchFamily="18" charset="0"/>
              </a:rPr>
              <a:t>These</a:t>
            </a:r>
            <a:r>
              <a:rPr lang="es-ES" dirty="0" smtClean="0">
                <a:latin typeface="Times New Roman" pitchFamily="18" charset="0"/>
                <a:ea typeface="Calibri" pitchFamily="34" charset="0"/>
                <a:cs typeface="Times New Roman" pitchFamily="18" charset="0"/>
              </a:rPr>
              <a:t> </a:t>
            </a:r>
            <a:r>
              <a:rPr lang="es-ES" dirty="0" err="1" smtClean="0">
                <a:latin typeface="Times New Roman" pitchFamily="18" charset="0"/>
                <a:ea typeface="Calibri" pitchFamily="34" charset="0"/>
                <a:cs typeface="Times New Roman" pitchFamily="18" charset="0"/>
              </a:rPr>
              <a:t>activities</a:t>
            </a:r>
            <a:r>
              <a:rPr lang="es-ES" dirty="0" smtClean="0">
                <a:latin typeface="Times New Roman" pitchFamily="18" charset="0"/>
                <a:ea typeface="Calibri" pitchFamily="34" charset="0"/>
                <a:cs typeface="Times New Roman" pitchFamily="18" charset="0"/>
              </a:rPr>
              <a:t> </a:t>
            </a:r>
            <a:r>
              <a:rPr lang="es-ES" dirty="0" err="1" smtClean="0">
                <a:latin typeface="Times New Roman" pitchFamily="18" charset="0"/>
                <a:ea typeface="Calibri" pitchFamily="34" charset="0"/>
                <a:cs typeface="Times New Roman" pitchFamily="18" charset="0"/>
              </a:rPr>
              <a:t>bring</a:t>
            </a:r>
            <a:r>
              <a:rPr lang="es-ES" dirty="0" smtClean="0">
                <a:latin typeface="Times New Roman" pitchFamily="18" charset="0"/>
                <a:ea typeface="Calibri" pitchFamily="34" charset="0"/>
                <a:cs typeface="Times New Roman" pitchFamily="18" charset="0"/>
              </a:rPr>
              <a:t> </a:t>
            </a:r>
            <a:r>
              <a:rPr lang="es-ES" dirty="0" err="1" smtClean="0">
                <a:latin typeface="Times New Roman" pitchFamily="18" charset="0"/>
                <a:ea typeface="Calibri" pitchFamily="34" charset="0"/>
                <a:cs typeface="Times New Roman" pitchFamily="18" charset="0"/>
              </a:rPr>
              <a:t>us</a:t>
            </a:r>
            <a:r>
              <a:rPr lang="es-ES" dirty="0" smtClean="0">
                <a:latin typeface="Times New Roman" pitchFamily="18" charset="0"/>
                <a:ea typeface="Calibri" pitchFamily="34" charset="0"/>
                <a:cs typeface="Times New Roman" pitchFamily="18" charset="0"/>
              </a:rPr>
              <a:t> </a:t>
            </a:r>
            <a:r>
              <a:rPr lang="es-ES" dirty="0" err="1" smtClean="0">
                <a:latin typeface="Times New Roman" pitchFamily="18" charset="0"/>
                <a:ea typeface="Calibri" pitchFamily="34" charset="0"/>
                <a:cs typeface="Times New Roman" pitchFamily="18" charset="0"/>
              </a:rPr>
              <a:t>satisfactions</a:t>
            </a:r>
            <a:r>
              <a:rPr lang="es-ES" dirty="0" smtClean="0">
                <a:latin typeface="Times New Roman" pitchFamily="18" charset="0"/>
                <a:ea typeface="Calibri" pitchFamily="34" charset="0"/>
                <a:cs typeface="Times New Roman" pitchFamily="18" charset="0"/>
              </a:rPr>
              <a:t>  </a:t>
            </a:r>
            <a:r>
              <a:rPr lang="es-ES" dirty="0" err="1" smtClean="0">
                <a:latin typeface="Times New Roman" pitchFamily="18" charset="0"/>
                <a:ea typeface="Calibri" pitchFamily="34" charset="0"/>
                <a:cs typeface="Times New Roman" pitchFamily="18" charset="0"/>
              </a:rPr>
              <a:t>not</a:t>
            </a:r>
            <a:r>
              <a:rPr lang="es-ES" dirty="0" smtClean="0">
                <a:latin typeface="Times New Roman" pitchFamily="18" charset="0"/>
                <a:ea typeface="Calibri" pitchFamily="34" charset="0"/>
                <a:cs typeface="Times New Roman" pitchFamily="18" charset="0"/>
              </a:rPr>
              <a:t> </a:t>
            </a:r>
            <a:r>
              <a:rPr lang="es-ES" dirty="0" err="1" smtClean="0">
                <a:latin typeface="Times New Roman" pitchFamily="18" charset="0"/>
                <a:ea typeface="Calibri" pitchFamily="34" charset="0"/>
                <a:cs typeface="Times New Roman" pitchFamily="18" charset="0"/>
              </a:rPr>
              <a:t>only</a:t>
            </a:r>
            <a:r>
              <a:rPr lang="es-ES" dirty="0" smtClean="0">
                <a:latin typeface="Times New Roman" pitchFamily="18" charset="0"/>
                <a:ea typeface="Calibri" pitchFamily="34" charset="0"/>
                <a:cs typeface="Times New Roman" pitchFamily="18" charset="0"/>
              </a:rPr>
              <a:t> </a:t>
            </a:r>
            <a:r>
              <a:rPr lang="es-ES" dirty="0" err="1" smtClean="0">
                <a:latin typeface="Times New Roman" pitchFamily="18" charset="0"/>
                <a:ea typeface="Calibri" pitchFamily="34" charset="0"/>
                <a:cs typeface="Times New Roman" pitchFamily="18" charset="0"/>
              </a:rPr>
              <a:t>through</a:t>
            </a:r>
            <a:r>
              <a:rPr lang="es-ES" dirty="0" smtClean="0">
                <a:latin typeface="Times New Roman" pitchFamily="18" charset="0"/>
                <a:ea typeface="Calibri" pitchFamily="34" charset="0"/>
                <a:cs typeface="Times New Roman" pitchFamily="18" charset="0"/>
              </a:rPr>
              <a:t> </a:t>
            </a:r>
            <a:r>
              <a:rPr lang="es-ES" dirty="0" err="1" smtClean="0">
                <a:latin typeface="Times New Roman" pitchFamily="18" charset="0"/>
                <a:ea typeface="Calibri" pitchFamily="34" charset="0"/>
                <a:cs typeface="Times New Roman" pitchFamily="18" charset="0"/>
              </a:rPr>
              <a:t>their</a:t>
            </a:r>
            <a:r>
              <a:rPr lang="es-ES" dirty="0" smtClean="0">
                <a:latin typeface="Times New Roman" pitchFamily="18" charset="0"/>
                <a:ea typeface="Calibri" pitchFamily="34" charset="0"/>
                <a:cs typeface="Times New Roman" pitchFamily="18" charset="0"/>
              </a:rPr>
              <a:t> </a:t>
            </a:r>
            <a:r>
              <a:rPr lang="es-ES" dirty="0" err="1" smtClean="0">
                <a:latin typeface="Times New Roman" pitchFamily="18" charset="0"/>
                <a:ea typeface="Calibri" pitchFamily="34" charset="0"/>
                <a:cs typeface="Times New Roman" pitchFamily="18" charset="0"/>
              </a:rPr>
              <a:t>prizes</a:t>
            </a:r>
            <a:r>
              <a:rPr lang="es-ES" dirty="0" smtClean="0">
                <a:latin typeface="Times New Roman" pitchFamily="18" charset="0"/>
                <a:ea typeface="Calibri" pitchFamily="34" charset="0"/>
                <a:cs typeface="Times New Roman" pitchFamily="18" charset="0"/>
              </a:rPr>
              <a:t> </a:t>
            </a:r>
            <a:r>
              <a:rPr lang="es-ES" dirty="0" err="1" smtClean="0">
                <a:latin typeface="Times New Roman" pitchFamily="18" charset="0"/>
                <a:ea typeface="Calibri" pitchFamily="34" charset="0"/>
                <a:cs typeface="Times New Roman" pitchFamily="18" charset="0"/>
              </a:rPr>
              <a:t>but</a:t>
            </a:r>
            <a:r>
              <a:rPr lang="es-ES" dirty="0" smtClean="0">
                <a:latin typeface="Times New Roman" pitchFamily="18" charset="0"/>
                <a:ea typeface="Calibri" pitchFamily="34" charset="0"/>
                <a:cs typeface="Times New Roman" pitchFamily="18" charset="0"/>
              </a:rPr>
              <a:t> </a:t>
            </a:r>
            <a:r>
              <a:rPr lang="es-ES" dirty="0" err="1" smtClean="0">
                <a:latin typeface="Times New Roman" pitchFamily="18" charset="0"/>
                <a:ea typeface="Calibri" pitchFamily="34" charset="0"/>
                <a:cs typeface="Times New Roman" pitchFamily="18" charset="0"/>
              </a:rPr>
              <a:t>also</a:t>
            </a:r>
            <a:r>
              <a:rPr lang="es-ES" dirty="0" smtClean="0">
                <a:latin typeface="Times New Roman" pitchFamily="18" charset="0"/>
                <a:ea typeface="Calibri" pitchFamily="34" charset="0"/>
                <a:cs typeface="Times New Roman" pitchFamily="18" charset="0"/>
              </a:rPr>
              <a:t> </a:t>
            </a:r>
            <a:r>
              <a:rPr lang="es-ES" dirty="0" err="1" smtClean="0">
                <a:latin typeface="Times New Roman" pitchFamily="18" charset="0"/>
                <a:ea typeface="Calibri" pitchFamily="34" charset="0"/>
                <a:cs typeface="Times New Roman" pitchFamily="18" charset="0"/>
              </a:rPr>
              <a:t>through</a:t>
            </a:r>
            <a:r>
              <a:rPr lang="es-ES" dirty="0" smtClean="0">
                <a:latin typeface="Times New Roman" pitchFamily="18" charset="0"/>
                <a:ea typeface="Calibri" pitchFamily="34" charset="0"/>
                <a:cs typeface="Times New Roman" pitchFamily="18" charset="0"/>
              </a:rPr>
              <a:t> </a:t>
            </a:r>
            <a:r>
              <a:rPr lang="es-ES" dirty="0" err="1" smtClean="0">
                <a:latin typeface="Times New Roman" pitchFamily="18" charset="0"/>
                <a:ea typeface="Calibri" pitchFamily="34" charset="0"/>
                <a:cs typeface="Times New Roman" pitchFamily="18" charset="0"/>
              </a:rPr>
              <a:t>the</a:t>
            </a:r>
            <a:r>
              <a:rPr lang="es-ES" dirty="0" smtClean="0">
                <a:latin typeface="Times New Roman" pitchFamily="18" charset="0"/>
                <a:ea typeface="Calibri" pitchFamily="34" charset="0"/>
                <a:cs typeface="Times New Roman" pitchFamily="18" charset="0"/>
              </a:rPr>
              <a:t> </a:t>
            </a:r>
            <a:r>
              <a:rPr lang="es-ES" dirty="0" err="1" smtClean="0">
                <a:latin typeface="Times New Roman" pitchFamily="18" charset="0"/>
                <a:ea typeface="Calibri" pitchFamily="34" charset="0"/>
                <a:cs typeface="Times New Roman" pitchFamily="18" charset="0"/>
              </a:rPr>
              <a:t>raise</a:t>
            </a:r>
            <a:r>
              <a:rPr lang="es-ES" dirty="0" smtClean="0">
                <a:latin typeface="Times New Roman" pitchFamily="18" charset="0"/>
                <a:ea typeface="Calibri" pitchFamily="34" charset="0"/>
                <a:cs typeface="Times New Roman" pitchFamily="18" charset="0"/>
              </a:rPr>
              <a:t> of </a:t>
            </a:r>
            <a:r>
              <a:rPr lang="es-ES" dirty="0" err="1" smtClean="0">
                <a:latin typeface="Times New Roman" pitchFamily="18" charset="0"/>
                <a:ea typeface="Calibri" pitchFamily="34" charset="0"/>
                <a:cs typeface="Times New Roman" pitchFamily="18" charset="0"/>
              </a:rPr>
              <a:t>school</a:t>
            </a:r>
            <a:r>
              <a:rPr lang="es-ES" dirty="0" smtClean="0">
                <a:latin typeface="Times New Roman" pitchFamily="18" charset="0"/>
                <a:ea typeface="Calibri" pitchFamily="34" charset="0"/>
                <a:cs typeface="Times New Roman" pitchFamily="18" charset="0"/>
              </a:rPr>
              <a:t> </a:t>
            </a:r>
            <a:r>
              <a:rPr lang="es-ES" dirty="0" err="1" smtClean="0">
                <a:latin typeface="Times New Roman" pitchFamily="18" charset="0"/>
                <a:ea typeface="Calibri" pitchFamily="34" charset="0"/>
                <a:cs typeface="Times New Roman" pitchFamily="18" charset="0"/>
              </a:rPr>
              <a:t>prestige</a:t>
            </a:r>
            <a:r>
              <a:rPr lang="es-ES" dirty="0" smtClean="0">
                <a:latin typeface="Times New Roman" pitchFamily="18" charset="0"/>
                <a:ea typeface="Calibri" pitchFamily="34" charset="0"/>
                <a:cs typeface="Times New Roman" pitchFamily="18" charset="0"/>
              </a:rPr>
              <a:t> al local, </a:t>
            </a:r>
            <a:r>
              <a:rPr lang="es-ES" dirty="0" err="1" smtClean="0">
                <a:latin typeface="Times New Roman" pitchFamily="18" charset="0"/>
                <a:ea typeface="Calibri" pitchFamily="34" charset="0"/>
                <a:cs typeface="Times New Roman" pitchFamily="18" charset="0"/>
              </a:rPr>
              <a:t>county</a:t>
            </a:r>
            <a:r>
              <a:rPr lang="es-ES" dirty="0" smtClean="0">
                <a:latin typeface="Times New Roman" pitchFamily="18" charset="0"/>
                <a:ea typeface="Calibri" pitchFamily="34" charset="0"/>
                <a:cs typeface="Times New Roman" pitchFamily="18" charset="0"/>
              </a:rPr>
              <a:t> and </a:t>
            </a:r>
            <a:r>
              <a:rPr lang="es-ES" dirty="0" err="1" smtClean="0">
                <a:latin typeface="Times New Roman" pitchFamily="18" charset="0"/>
                <a:ea typeface="Calibri" pitchFamily="34" charset="0"/>
                <a:cs typeface="Times New Roman" pitchFamily="18" charset="0"/>
              </a:rPr>
              <a:t>national</a:t>
            </a:r>
            <a:r>
              <a:rPr lang="es-ES" dirty="0" smtClean="0">
                <a:latin typeface="Times New Roman" pitchFamily="18" charset="0"/>
                <a:ea typeface="Calibri" pitchFamily="34" charset="0"/>
                <a:cs typeface="Times New Roman" pitchFamily="18" charset="0"/>
              </a:rPr>
              <a:t> </a:t>
            </a:r>
            <a:r>
              <a:rPr lang="es-ES" dirty="0" err="1" smtClean="0">
                <a:latin typeface="Times New Roman" pitchFamily="18" charset="0"/>
                <a:ea typeface="Calibri" pitchFamily="34" charset="0"/>
                <a:cs typeface="Times New Roman" pitchFamily="18" charset="0"/>
              </a:rPr>
              <a:t>level</a:t>
            </a:r>
            <a:r>
              <a:rPr lang="es-ES" dirty="0" smtClean="0">
                <a:latin typeface="Times New Roman" pitchFamily="18" charset="0"/>
                <a:ea typeface="Calibri" pitchFamily="34" charset="0"/>
                <a:cs typeface="Times New Roman" pitchFamily="18" charset="0"/>
              </a:rPr>
              <a:t>.</a:t>
            </a:r>
          </a:p>
          <a:p>
            <a:pPr indent="228600" algn="just">
              <a:buFont typeface="Wingdings" pitchFamily="2" charset="2"/>
              <a:buChar char="Ø"/>
            </a:pPr>
            <a:endParaRPr lang="es-ES" dirty="0">
              <a:latin typeface="Times New Roman" pitchFamily="18" charset="0"/>
              <a:ea typeface="Calibri" pitchFamily="34" charset="0"/>
              <a:cs typeface="Times New Roman" pitchFamily="18" charset="0"/>
            </a:endParaRPr>
          </a:p>
          <a:p>
            <a:pPr indent="228600" algn="just"/>
            <a:endParaRPr lang="es-ES" sz="2400" b="1" dirty="0">
              <a:latin typeface="Times New Roman" pitchFamily="18" charset="0"/>
              <a:ea typeface="Calibri" pitchFamily="34" charset="0"/>
              <a:cs typeface="Times New Roman" pitchFamily="18" charset="0"/>
            </a:endParaRPr>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461" y="4767945"/>
            <a:ext cx="2997669" cy="2090055"/>
          </a:xfrm>
          <a:prstGeom prst="rect">
            <a:avLst/>
          </a:prstGeom>
        </p:spPr>
      </p:pic>
      <p:pic>
        <p:nvPicPr>
          <p:cNvPr id="14" name="Picture 2" descr="Premii pentru elevi de Ziua Mondial&amp;abreve; a Mediului"/>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24130" y="3754936"/>
            <a:ext cx="3032621" cy="186719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73880" y="4767945"/>
            <a:ext cx="2843443" cy="1894444"/>
          </a:xfrm>
          <a:prstGeom prst="rect">
            <a:avLst/>
          </a:prstGeom>
        </p:spPr>
      </p:pic>
    </p:spTree>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3000">
        <p15:prstTrans prst="curtains"/>
      </p:transition>
    </mc:Choice>
    <mc:Fallback>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Content Placeholder 5" descr="Aprilie 2011 259.jpg"/>
          <p:cNvPicPr>
            <a:picLocks noGrp="1" noChangeAspect="1"/>
          </p:cNvPicPr>
          <p:nvPr>
            <p:ph sz="half" idx="4294967295"/>
          </p:nvPr>
        </p:nvPicPr>
        <p:blipFill>
          <a:blip r:embed="rId2" cstate="print"/>
          <a:srcRect/>
          <a:stretch>
            <a:fillRect/>
          </a:stretch>
        </p:blipFill>
        <p:spPr>
          <a:xfrm rot="21273648">
            <a:off x="0" y="3970338"/>
            <a:ext cx="2500313" cy="2370137"/>
          </a:xfrm>
          <a:ln>
            <a:solidFill>
              <a:schemeClr val="tx2"/>
            </a:solidFill>
          </a:ln>
          <a:effectLst>
            <a:outerShdw blurRad="292100" dist="139700" dir="2700000" algn="tl" rotWithShape="0">
              <a:srgbClr val="333333">
                <a:alpha val="65000"/>
              </a:srgbClr>
            </a:outerShdw>
          </a:effectLst>
        </p:spPr>
      </p:pic>
      <p:pic>
        <p:nvPicPr>
          <p:cNvPr id="8196" name="Picture 1" descr="D:\My Documents\Poze\Slimnic\DSC_6438.JPG"/>
          <p:cNvPicPr>
            <a:picLocks noGrp="1" noChangeAspect="1" noChangeArrowheads="1"/>
          </p:cNvPicPr>
          <p:nvPr>
            <p:ph sz="half" idx="4294967295"/>
          </p:nvPr>
        </p:nvPicPr>
        <p:blipFill>
          <a:blip r:embed="rId3" cstate="print"/>
          <a:srcRect/>
          <a:stretch>
            <a:fillRect/>
          </a:stretch>
        </p:blipFill>
        <p:spPr>
          <a:xfrm rot="320686">
            <a:off x="6491288" y="3975100"/>
            <a:ext cx="2652712" cy="2435225"/>
          </a:xfrm>
          <a:ln>
            <a:solidFill>
              <a:schemeClr val="tx2"/>
            </a:solidFill>
          </a:ln>
          <a:effectLst>
            <a:outerShdw blurRad="292100" dist="139700" dir="2700000" algn="tl" rotWithShape="0">
              <a:srgbClr val="333333">
                <a:alpha val="65000"/>
              </a:srgbClr>
            </a:outerShdw>
          </a:effectLst>
        </p:spPr>
      </p:pic>
      <p:pic>
        <p:nvPicPr>
          <p:cNvPr id="8197" name="Picture 2" descr="D:\My Documents\Poze\Slimnic\DSC_6671.JPG"/>
          <p:cNvPicPr>
            <a:picLocks noChangeAspect="1" noChangeArrowheads="1"/>
          </p:cNvPicPr>
          <p:nvPr/>
        </p:nvPicPr>
        <p:blipFill>
          <a:blip r:embed="rId4" cstate="print"/>
          <a:srcRect/>
          <a:stretch>
            <a:fillRect/>
          </a:stretch>
        </p:blipFill>
        <p:spPr bwMode="auto">
          <a:xfrm rot="311542">
            <a:off x="6180154" y="821721"/>
            <a:ext cx="2486025" cy="2498498"/>
          </a:xfrm>
          <a:prstGeom prst="rect">
            <a:avLst/>
          </a:prstGeom>
          <a:ln>
            <a:solidFill>
              <a:schemeClr val="tx2"/>
            </a:solidFill>
          </a:ln>
          <a:effectLst>
            <a:outerShdw blurRad="292100" dist="139700" dir="2700000" algn="tl" rotWithShape="0">
              <a:srgbClr val="333333">
                <a:alpha val="65000"/>
              </a:srgbClr>
            </a:outerShdw>
          </a:effectLst>
        </p:spPr>
      </p:pic>
      <p:pic>
        <p:nvPicPr>
          <p:cNvPr id="8198" name="Picture 3" descr="D:\My Documents\Poze\Slimnic\DSC_6476.JPG"/>
          <p:cNvPicPr>
            <a:picLocks noChangeAspect="1" noChangeArrowheads="1"/>
          </p:cNvPicPr>
          <p:nvPr/>
        </p:nvPicPr>
        <p:blipFill>
          <a:blip r:embed="rId5" cstate="print"/>
          <a:srcRect/>
          <a:stretch>
            <a:fillRect/>
          </a:stretch>
        </p:blipFill>
        <p:spPr bwMode="auto">
          <a:xfrm>
            <a:off x="2849151" y="332656"/>
            <a:ext cx="2799754" cy="2357454"/>
          </a:xfrm>
          <a:prstGeom prst="rect">
            <a:avLst/>
          </a:prstGeom>
          <a:ln>
            <a:solidFill>
              <a:schemeClr val="tx2"/>
            </a:solidFill>
          </a:ln>
          <a:effectLst>
            <a:outerShdw blurRad="292100" dist="139700" dir="2700000" algn="tl" rotWithShape="0">
              <a:srgbClr val="333333">
                <a:alpha val="65000"/>
              </a:srgbClr>
            </a:outerShdw>
          </a:effectLst>
        </p:spPr>
      </p:pic>
      <p:pic>
        <p:nvPicPr>
          <p:cNvPr id="8199" name="Picture 4" descr="D:\My Documents\Poze\Slimnic\DSC_6450.JPG"/>
          <p:cNvPicPr>
            <a:picLocks noChangeAspect="1" noChangeArrowheads="1"/>
          </p:cNvPicPr>
          <p:nvPr/>
        </p:nvPicPr>
        <p:blipFill>
          <a:blip r:embed="rId6" cstate="print"/>
          <a:srcRect/>
          <a:stretch>
            <a:fillRect/>
          </a:stretch>
        </p:blipFill>
        <p:spPr bwMode="auto">
          <a:xfrm>
            <a:off x="3143240" y="3786190"/>
            <a:ext cx="2828925" cy="2432050"/>
          </a:xfrm>
          <a:prstGeom prst="rect">
            <a:avLst/>
          </a:prstGeom>
          <a:ln>
            <a:solidFill>
              <a:schemeClr val="tx2"/>
            </a:solidFill>
          </a:ln>
          <a:effectLst>
            <a:outerShdw blurRad="292100" dist="139700" dir="2700000" algn="tl" rotWithShape="0">
              <a:srgbClr val="333333">
                <a:alpha val="65000"/>
              </a:srgbClr>
            </a:outerShdw>
          </a:effectLst>
        </p:spPr>
      </p:pic>
      <p:pic>
        <p:nvPicPr>
          <p:cNvPr id="8200" name="Picture 5" descr="D:\My Documents\Poze\Slimnic\DSC_6508.JPG"/>
          <p:cNvPicPr>
            <a:picLocks noChangeAspect="1" noChangeArrowheads="1"/>
          </p:cNvPicPr>
          <p:nvPr/>
        </p:nvPicPr>
        <p:blipFill>
          <a:blip r:embed="rId7" cstate="print"/>
          <a:srcRect/>
          <a:stretch>
            <a:fillRect/>
          </a:stretch>
        </p:blipFill>
        <p:spPr bwMode="auto">
          <a:xfrm rot="185320">
            <a:off x="708306" y="828508"/>
            <a:ext cx="1652157" cy="2471957"/>
          </a:xfrm>
          <a:prstGeom prst="rect">
            <a:avLst/>
          </a:prstGeom>
          <a:ln>
            <a:solidFill>
              <a:schemeClr val="tx2"/>
            </a:solidFill>
          </a:ln>
          <a:effectLst>
            <a:outerShdw blurRad="292100" dist="139700" dir="2700000" algn="tl" rotWithShape="0">
              <a:srgbClr val="333333">
                <a:alpha val="65000"/>
              </a:srgbClr>
            </a:outerShdw>
          </a:effectLst>
        </p:spPr>
      </p:pic>
      <p:pic>
        <p:nvPicPr>
          <p:cNvPr id="8201" name="Picture 10" descr="D:\My Documents\Poze\Aprilie 2011 258.jpg"/>
          <p:cNvPicPr>
            <a:picLocks noChangeAspect="1" noChangeArrowheads="1"/>
          </p:cNvPicPr>
          <p:nvPr/>
        </p:nvPicPr>
        <p:blipFill>
          <a:blip r:embed="rId8" cstate="print"/>
          <a:srcRect/>
          <a:stretch>
            <a:fillRect/>
          </a:stretch>
        </p:blipFill>
        <p:spPr bwMode="auto">
          <a:xfrm>
            <a:off x="-34861500" y="25788938"/>
            <a:ext cx="5572125" cy="1900237"/>
          </a:xfrm>
          <a:prstGeom prst="rect">
            <a:avLst/>
          </a:prstGeom>
          <a:noFill/>
          <a:ln w="9525">
            <a:noFill/>
            <a:miter lim="800000"/>
            <a:headEnd/>
            <a:tailEnd/>
          </a:ln>
        </p:spPr>
      </p:pic>
    </p:spTree>
    <p:extLst>
      <p:ext uri="{BB962C8B-B14F-4D97-AF65-F5344CB8AC3E}">
        <p14:creationId xmlns:p14="http://schemas.microsoft.com/office/powerpoint/2010/main" val="3861485270"/>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3000">
        <p15:prstTrans prst="curtain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32" fill="hold" nodeType="clickEffect">
                                  <p:stCondLst>
                                    <p:cond delay="0"/>
                                  </p:stCondLst>
                                  <p:childTnLst>
                                    <p:set>
                                      <p:cBhvr>
                                        <p:cTn id="6" dur="1" fill="hold">
                                          <p:stCondLst>
                                            <p:cond delay="0"/>
                                          </p:stCondLst>
                                        </p:cTn>
                                        <p:tgtEl>
                                          <p:spTgt spid="8200"/>
                                        </p:tgtEl>
                                        <p:attrNameLst>
                                          <p:attrName>style.visibility</p:attrName>
                                        </p:attrNameLst>
                                      </p:cBhvr>
                                      <p:to>
                                        <p:strVal val="visible"/>
                                      </p:to>
                                    </p:set>
                                    <p:animEffect transition="in" filter="diamond(out)">
                                      <p:cBhvr>
                                        <p:cTn id="7" dur="2000"/>
                                        <p:tgtEl>
                                          <p:spTgt spid="8200"/>
                                        </p:tgtEl>
                                      </p:cBhvr>
                                    </p:animEffect>
                                  </p:childTnLst>
                                </p:cTn>
                              </p:par>
                              <p:par>
                                <p:cTn id="8" presetID="8" presetClass="entr" presetSubtype="32" fill="hold" nodeType="withEffect">
                                  <p:stCondLst>
                                    <p:cond delay="0"/>
                                  </p:stCondLst>
                                  <p:childTnLst>
                                    <p:set>
                                      <p:cBhvr>
                                        <p:cTn id="9" dur="1" fill="hold">
                                          <p:stCondLst>
                                            <p:cond delay="0"/>
                                          </p:stCondLst>
                                        </p:cTn>
                                        <p:tgtEl>
                                          <p:spTgt spid="8198"/>
                                        </p:tgtEl>
                                        <p:attrNameLst>
                                          <p:attrName>style.visibility</p:attrName>
                                        </p:attrNameLst>
                                      </p:cBhvr>
                                      <p:to>
                                        <p:strVal val="visible"/>
                                      </p:to>
                                    </p:set>
                                    <p:animEffect transition="in" filter="diamond(out)">
                                      <p:cBhvr>
                                        <p:cTn id="10" dur="2000"/>
                                        <p:tgtEl>
                                          <p:spTgt spid="8198"/>
                                        </p:tgtEl>
                                      </p:cBhvr>
                                    </p:animEffect>
                                  </p:childTnLst>
                                </p:cTn>
                              </p:par>
                              <p:par>
                                <p:cTn id="11" presetID="8" presetClass="entr" presetSubtype="32" fill="hold" nodeType="withEffect">
                                  <p:stCondLst>
                                    <p:cond delay="0"/>
                                  </p:stCondLst>
                                  <p:childTnLst>
                                    <p:set>
                                      <p:cBhvr>
                                        <p:cTn id="12" dur="1" fill="hold">
                                          <p:stCondLst>
                                            <p:cond delay="0"/>
                                          </p:stCondLst>
                                        </p:cTn>
                                        <p:tgtEl>
                                          <p:spTgt spid="8197"/>
                                        </p:tgtEl>
                                        <p:attrNameLst>
                                          <p:attrName>style.visibility</p:attrName>
                                        </p:attrNameLst>
                                      </p:cBhvr>
                                      <p:to>
                                        <p:strVal val="visible"/>
                                      </p:to>
                                    </p:set>
                                    <p:animEffect transition="in" filter="diamond(out)">
                                      <p:cBhvr>
                                        <p:cTn id="13" dur="2000"/>
                                        <p:tgtEl>
                                          <p:spTgt spid="8197"/>
                                        </p:tgtEl>
                                      </p:cBhvr>
                                    </p:animEffect>
                                  </p:childTnLst>
                                </p:cTn>
                              </p:par>
                              <p:par>
                                <p:cTn id="14" presetID="8" presetClass="entr" presetSubtype="32" fill="hold" nodeType="withEffect">
                                  <p:stCondLst>
                                    <p:cond delay="0"/>
                                  </p:stCondLst>
                                  <p:childTnLst>
                                    <p:set>
                                      <p:cBhvr>
                                        <p:cTn id="15" dur="1" fill="hold">
                                          <p:stCondLst>
                                            <p:cond delay="0"/>
                                          </p:stCondLst>
                                        </p:cTn>
                                        <p:tgtEl>
                                          <p:spTgt spid="8196"/>
                                        </p:tgtEl>
                                        <p:attrNameLst>
                                          <p:attrName>style.visibility</p:attrName>
                                        </p:attrNameLst>
                                      </p:cBhvr>
                                      <p:to>
                                        <p:strVal val="visible"/>
                                      </p:to>
                                    </p:set>
                                    <p:animEffect transition="in" filter="diamond(out)">
                                      <p:cBhvr>
                                        <p:cTn id="16" dur="2000"/>
                                        <p:tgtEl>
                                          <p:spTgt spid="8196"/>
                                        </p:tgtEl>
                                      </p:cBhvr>
                                    </p:animEffect>
                                  </p:childTnLst>
                                </p:cTn>
                              </p:par>
                              <p:par>
                                <p:cTn id="17" presetID="8" presetClass="entr" presetSubtype="32" fill="hold" nodeType="withEffect">
                                  <p:stCondLst>
                                    <p:cond delay="0"/>
                                  </p:stCondLst>
                                  <p:childTnLst>
                                    <p:set>
                                      <p:cBhvr>
                                        <p:cTn id="18" dur="1" fill="hold">
                                          <p:stCondLst>
                                            <p:cond delay="0"/>
                                          </p:stCondLst>
                                        </p:cTn>
                                        <p:tgtEl>
                                          <p:spTgt spid="8199"/>
                                        </p:tgtEl>
                                        <p:attrNameLst>
                                          <p:attrName>style.visibility</p:attrName>
                                        </p:attrNameLst>
                                      </p:cBhvr>
                                      <p:to>
                                        <p:strVal val="visible"/>
                                      </p:to>
                                    </p:set>
                                    <p:animEffect transition="in" filter="diamond(out)">
                                      <p:cBhvr>
                                        <p:cTn id="19" dur="2000"/>
                                        <p:tgtEl>
                                          <p:spTgt spid="8199"/>
                                        </p:tgtEl>
                                      </p:cBhvr>
                                    </p:animEffect>
                                  </p:childTnLst>
                                </p:cTn>
                              </p:par>
                              <p:par>
                                <p:cTn id="20" presetID="8" presetClass="entr" presetSubtype="32" fill="hold" nodeType="withEffect">
                                  <p:stCondLst>
                                    <p:cond delay="0"/>
                                  </p:stCondLst>
                                  <p:childTnLst>
                                    <p:set>
                                      <p:cBhvr>
                                        <p:cTn id="21" dur="1" fill="hold">
                                          <p:stCondLst>
                                            <p:cond delay="0"/>
                                          </p:stCondLst>
                                        </p:cTn>
                                        <p:tgtEl>
                                          <p:spTgt spid="8195"/>
                                        </p:tgtEl>
                                        <p:attrNameLst>
                                          <p:attrName>style.visibility</p:attrName>
                                        </p:attrNameLst>
                                      </p:cBhvr>
                                      <p:to>
                                        <p:strVal val="visible"/>
                                      </p:to>
                                    </p:set>
                                    <p:animEffect transition="in" filter="diamond(out)">
                                      <p:cBhvr>
                                        <p:cTn id="22" dur="2000"/>
                                        <p:tgtEl>
                                          <p:spTgt spid="81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7879" y="4149080"/>
            <a:ext cx="2840748" cy="2334861"/>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61657" y="260648"/>
            <a:ext cx="3176034" cy="2409388"/>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6857" y="722313"/>
            <a:ext cx="2843808" cy="2617450"/>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36096" y="4149080"/>
            <a:ext cx="3463707" cy="2564904"/>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48627" y="2261774"/>
            <a:ext cx="2668767" cy="3079308"/>
          </a:xfrm>
          <a:prstGeom prst="rect">
            <a:avLst/>
          </a:prstGeom>
        </p:spPr>
      </p:pic>
      <p:sp>
        <p:nvSpPr>
          <p:cNvPr id="8" name="TextBox 7"/>
          <p:cNvSpPr txBox="1"/>
          <p:nvPr/>
        </p:nvSpPr>
        <p:spPr>
          <a:xfrm>
            <a:off x="293870" y="8995"/>
            <a:ext cx="5142226" cy="646331"/>
          </a:xfrm>
          <a:prstGeom prst="rect">
            <a:avLst/>
          </a:prstGeom>
          <a:noFill/>
        </p:spPr>
        <p:txBody>
          <a:bodyPr wrap="square" rtlCol="0">
            <a:spAutoFit/>
          </a:bodyPr>
          <a:lstStyle/>
          <a:p>
            <a:r>
              <a:rPr lang="en-US" sz="3600" dirty="0" smtClean="0"/>
              <a:t>Out-of-school Activities</a:t>
            </a:r>
            <a:endParaRPr lang="ro-RO" sz="3600" dirty="0"/>
          </a:p>
        </p:txBody>
      </p:sp>
    </p:spTree>
    <p:extLst>
      <p:ext uri="{BB962C8B-B14F-4D97-AF65-F5344CB8AC3E}">
        <p14:creationId xmlns:p14="http://schemas.microsoft.com/office/powerpoint/2010/main" val="1426419947"/>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3000">
        <p15:prstTrans prst="curtains"/>
      </p:transition>
    </mc:Choice>
    <mc:Fallback>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p:cNvPicPr>
            <a:picLocks noChangeAspect="1" noChangeArrowheads="1"/>
          </p:cNvPicPr>
          <p:nvPr/>
        </p:nvPicPr>
        <p:blipFill>
          <a:blip r:embed="rId2" cstate="print">
            <a:lum bright="78000" contrast="-65000"/>
          </a:blip>
          <a:srcRect/>
          <a:stretch>
            <a:fillRect/>
          </a:stretch>
        </p:blipFill>
        <p:spPr bwMode="auto">
          <a:xfrm>
            <a:off x="0" y="0"/>
            <a:ext cx="9144000" cy="6858016"/>
          </a:xfrm>
          <a:prstGeom prst="rect">
            <a:avLst/>
          </a:prstGeom>
          <a:noFill/>
          <a:ln w="9525">
            <a:noFill/>
            <a:miter lim="800000"/>
            <a:headEnd/>
            <a:tailEnd/>
          </a:ln>
          <a:effectLst>
            <a:outerShdw blurRad="50800" dist="50800" dir="5400000" algn="ctr" rotWithShape="0">
              <a:srgbClr val="000000"/>
            </a:outerShdw>
          </a:effectLst>
        </p:spPr>
      </p:pic>
      <p:sp>
        <p:nvSpPr>
          <p:cNvPr id="11266" name="Title 1"/>
          <p:cNvSpPr>
            <a:spLocks noGrp="1"/>
          </p:cNvSpPr>
          <p:nvPr>
            <p:ph type="title" idx="4294967295"/>
          </p:nvPr>
        </p:nvSpPr>
        <p:spPr>
          <a:xfrm>
            <a:off x="0" y="285750"/>
            <a:ext cx="8229600" cy="1143000"/>
          </a:xfrm>
        </p:spPr>
        <p:txBody>
          <a:bodyPr>
            <a:normAutofit fontScale="90000"/>
          </a:bodyPr>
          <a:lstStyle/>
          <a:p>
            <a:pPr algn="ctr" eaLnBrk="1" hangingPunct="1"/>
            <a:r>
              <a:rPr lang="en-US" sz="3200" b="1" dirty="0" smtClean="0">
                <a:latin typeface="Times New Roman" pitchFamily="18" charset="0"/>
                <a:cs typeface="Times New Roman" pitchFamily="18" charset="0"/>
              </a:rPr>
              <a:t/>
            </a:r>
            <a:br>
              <a:rPr lang="en-US" sz="3200" b="1" dirty="0" smtClean="0">
                <a:latin typeface="Times New Roman" pitchFamily="18" charset="0"/>
                <a:cs typeface="Times New Roman" pitchFamily="18" charset="0"/>
              </a:rPr>
            </a:br>
            <a:r>
              <a:rPr lang="en-US" sz="3200" b="1" dirty="0" smtClean="0">
                <a:latin typeface="Times New Roman" pitchFamily="18" charset="0"/>
                <a:cs typeface="Times New Roman" pitchFamily="18" charset="0"/>
              </a:rPr>
              <a:t>“ Hans Hermann” </a:t>
            </a:r>
            <a:br>
              <a:rPr lang="en-US" sz="3200" b="1" dirty="0" smtClean="0">
                <a:latin typeface="Times New Roman" pitchFamily="18" charset="0"/>
                <a:cs typeface="Times New Roman" pitchFamily="18" charset="0"/>
              </a:rPr>
            </a:br>
            <a:r>
              <a:rPr lang="en-US" sz="3200" b="1" dirty="0" smtClean="0">
                <a:latin typeface="Times New Roman" pitchFamily="18" charset="0"/>
                <a:cs typeface="Times New Roman" pitchFamily="18" charset="0"/>
              </a:rPr>
              <a:t>Visual Arts Contest</a:t>
            </a:r>
          </a:p>
        </p:txBody>
      </p:sp>
      <p:sp>
        <p:nvSpPr>
          <p:cNvPr id="11267" name="Content Placeholder 10"/>
          <p:cNvSpPr>
            <a:spLocks noGrp="1"/>
          </p:cNvSpPr>
          <p:nvPr>
            <p:ph idx="4294967295"/>
          </p:nvPr>
        </p:nvSpPr>
        <p:spPr>
          <a:xfrm>
            <a:off x="428597" y="1571625"/>
            <a:ext cx="8715404" cy="4500563"/>
          </a:xfrm>
        </p:spPr>
        <p:txBody>
          <a:bodyPr>
            <a:normAutofit/>
          </a:bodyPr>
          <a:lstStyle/>
          <a:p>
            <a:r>
              <a:rPr lang="ro-RO" sz="2400" b="1" dirty="0" smtClean="0">
                <a:latin typeface="Times New Roman" pitchFamily="18" charset="0"/>
                <a:cs typeface="Times New Roman" pitchFamily="18" charset="0"/>
              </a:rPr>
              <a:t>Coordonator</a:t>
            </a:r>
            <a:r>
              <a:rPr lang="en-US" sz="2400" b="1" dirty="0" smtClean="0">
                <a:latin typeface="Times New Roman" pitchFamily="18" charset="0"/>
                <a:cs typeface="Times New Roman" pitchFamily="18" charset="0"/>
              </a:rPr>
              <a:t> teacher:</a:t>
            </a:r>
            <a:r>
              <a:rPr lang="ro-RO" sz="2400" b="1" dirty="0" smtClean="0">
                <a:latin typeface="Times New Roman" pitchFamily="18" charset="0"/>
                <a:cs typeface="Times New Roman" pitchFamily="18" charset="0"/>
              </a:rPr>
              <a:t> Dan Călin </a:t>
            </a:r>
            <a:r>
              <a:rPr lang="ro-RO" sz="2400" b="1" dirty="0" err="1" smtClean="0">
                <a:latin typeface="Times New Roman" pitchFamily="18" charset="0"/>
                <a:cs typeface="Times New Roman" pitchFamily="18" charset="0"/>
              </a:rPr>
              <a:t>Băban</a:t>
            </a:r>
            <a:endParaRPr lang="ro-RO" sz="2400" b="1" dirty="0" smtClean="0">
              <a:latin typeface="Times New Roman" pitchFamily="18" charset="0"/>
              <a:cs typeface="Times New Roman" pitchFamily="18" charset="0"/>
            </a:endParaRPr>
          </a:p>
          <a:p>
            <a:r>
              <a:rPr lang="en-US" sz="1800" dirty="0" smtClean="0">
                <a:latin typeface="Times New Roman" pitchFamily="18" charset="0"/>
                <a:cs typeface="Times New Roman" pitchFamily="18" charset="0"/>
              </a:rPr>
              <a:t>“</a:t>
            </a:r>
            <a:r>
              <a:rPr lang="ro-RO" sz="1800" dirty="0" smtClean="0">
                <a:latin typeface="Times New Roman" pitchFamily="18" charset="0"/>
                <a:cs typeface="Times New Roman" pitchFamily="18" charset="0"/>
              </a:rPr>
              <a:t>Hans Hermann” </a:t>
            </a:r>
            <a:r>
              <a:rPr lang="en-US" sz="1800" dirty="0" smtClean="0">
                <a:latin typeface="Times New Roman" pitchFamily="18" charset="0"/>
                <a:cs typeface="Times New Roman" pitchFamily="18" charset="0"/>
              </a:rPr>
              <a:t>National Visual Arts Contest is a </a:t>
            </a:r>
            <a:r>
              <a:rPr lang="ro-RO" sz="1800" dirty="0" smtClean="0">
                <a:latin typeface="Times New Roman" pitchFamily="18" charset="0"/>
                <a:cs typeface="Times New Roman" pitchFamily="18" charset="0"/>
              </a:rPr>
              <a:t>cultural-artistic </a:t>
            </a:r>
            <a:r>
              <a:rPr lang="en-US" sz="1800" dirty="0" smtClean="0">
                <a:latin typeface="Times New Roman" pitchFamily="18" charset="0"/>
                <a:cs typeface="Times New Roman" pitchFamily="18" charset="0"/>
              </a:rPr>
              <a:t>manifestation which is addressed to </a:t>
            </a:r>
            <a:r>
              <a:rPr lang="ro-RO" sz="1800" dirty="0" smtClean="0">
                <a:latin typeface="Times New Roman" pitchFamily="18" charset="0"/>
                <a:cs typeface="Times New Roman" pitchFamily="18" charset="0"/>
              </a:rPr>
              <a:t> IX–XII</a:t>
            </a:r>
            <a:r>
              <a:rPr lang="en-US" sz="1800" dirty="0" smtClean="0">
                <a:latin typeface="Times New Roman" pitchFamily="18" charset="0"/>
                <a:cs typeface="Times New Roman" pitchFamily="18" charset="0"/>
              </a:rPr>
              <a:t> grades students from  art vocational education</a:t>
            </a:r>
            <a:r>
              <a:rPr lang="ro-RO" sz="1800" dirty="0" smtClean="0">
                <a:latin typeface="Times New Roman" pitchFamily="18" charset="0"/>
                <a:cs typeface="Times New Roman" pitchFamily="18" charset="0"/>
              </a:rPr>
              <a:t> </a:t>
            </a:r>
            <a:r>
              <a:rPr lang="en-US" sz="1800" dirty="0" smtClean="0">
                <a:latin typeface="Times New Roman" pitchFamily="18" charset="0"/>
                <a:cs typeface="Times New Roman" pitchFamily="18" charset="0"/>
              </a:rPr>
              <a:t> and </a:t>
            </a:r>
            <a:r>
              <a:rPr lang="ro-RO" sz="1800" dirty="0" smtClean="0">
                <a:latin typeface="Times New Roman" pitchFamily="18" charset="0"/>
                <a:cs typeface="Times New Roman" pitchFamily="18" charset="0"/>
              </a:rPr>
              <a:t> V–VIII </a:t>
            </a:r>
            <a:r>
              <a:rPr lang="en-US" sz="1800" dirty="0" smtClean="0">
                <a:latin typeface="Times New Roman" pitchFamily="18" charset="0"/>
                <a:cs typeface="Times New Roman" pitchFamily="18" charset="0"/>
              </a:rPr>
              <a:t>grades students from mass education</a:t>
            </a:r>
            <a:r>
              <a:rPr lang="ro-RO" sz="1800" dirty="0" smtClean="0">
                <a:latin typeface="Times New Roman" pitchFamily="18" charset="0"/>
                <a:cs typeface="Times New Roman" pitchFamily="18" charset="0"/>
              </a:rPr>
              <a:t>,</a:t>
            </a:r>
            <a:r>
              <a:rPr lang="en-US" sz="1800" dirty="0" smtClean="0">
                <a:latin typeface="Times New Roman" pitchFamily="18" charset="0"/>
                <a:cs typeface="Times New Roman" pitchFamily="18" charset="0"/>
              </a:rPr>
              <a:t> having the following sections</a:t>
            </a:r>
            <a:r>
              <a:rPr lang="en-US" sz="1800" dirty="0" smtClean="0"/>
              <a:t>:</a:t>
            </a:r>
            <a:endParaRPr lang="ro-RO" sz="1800" dirty="0" smtClean="0"/>
          </a:p>
          <a:p>
            <a:r>
              <a:rPr lang="ro-RO" sz="1800" dirty="0" smtClean="0">
                <a:latin typeface="Times New Roman" pitchFamily="18" charset="0"/>
                <a:cs typeface="Times New Roman" pitchFamily="18" charset="0"/>
              </a:rPr>
              <a:t>P</a:t>
            </a:r>
            <a:r>
              <a:rPr lang="en-US" sz="1800" dirty="0" smtClean="0">
                <a:latin typeface="Times New Roman" pitchFamily="18" charset="0"/>
                <a:cs typeface="Times New Roman" pitchFamily="18" charset="0"/>
              </a:rPr>
              <a:t>AINTING </a:t>
            </a:r>
            <a:r>
              <a:rPr lang="ro-RO" sz="1800" dirty="0" smtClean="0">
                <a:latin typeface="Times New Roman" pitchFamily="18" charset="0"/>
                <a:cs typeface="Times New Roman" pitchFamily="18" charset="0"/>
              </a:rPr>
              <a:t>( MONUMENTAL</a:t>
            </a:r>
            <a:r>
              <a:rPr lang="en-US" sz="1800" dirty="0" smtClean="0">
                <a:latin typeface="Times New Roman" pitchFamily="18" charset="0"/>
                <a:cs typeface="Times New Roman" pitchFamily="18" charset="0"/>
              </a:rPr>
              <a:t>  Project, </a:t>
            </a:r>
            <a:r>
              <a:rPr lang="ro-RO" sz="1800" dirty="0" smtClean="0">
                <a:latin typeface="Times New Roman" pitchFamily="18" charset="0"/>
                <a:cs typeface="Times New Roman" pitchFamily="18" charset="0"/>
              </a:rPr>
              <a:t> E</a:t>
            </a:r>
            <a:r>
              <a:rPr lang="en-US" sz="1800" dirty="0" smtClean="0">
                <a:latin typeface="Times New Roman" pitchFamily="18" charset="0"/>
                <a:cs typeface="Times New Roman" pitchFamily="18" charset="0"/>
              </a:rPr>
              <a:t>ASEL  Painting</a:t>
            </a:r>
            <a:r>
              <a:rPr lang="ro-RO" sz="1800" dirty="0" smtClean="0">
                <a:latin typeface="Times New Roman" pitchFamily="18" charset="0"/>
                <a:cs typeface="Times New Roman" pitchFamily="18" charset="0"/>
              </a:rPr>
              <a:t>) </a:t>
            </a:r>
            <a:endParaRPr lang="en-US" sz="1800" dirty="0" smtClean="0">
              <a:latin typeface="Times New Roman" pitchFamily="18" charset="0"/>
              <a:cs typeface="Times New Roman" pitchFamily="18" charset="0"/>
            </a:endParaRPr>
          </a:p>
          <a:p>
            <a:r>
              <a:rPr lang="ro-RO" sz="1800" dirty="0" smtClean="0">
                <a:latin typeface="Times New Roman" pitchFamily="18" charset="0"/>
                <a:cs typeface="Times New Roman" pitchFamily="18" charset="0"/>
              </a:rPr>
              <a:t>GRA</a:t>
            </a:r>
            <a:r>
              <a:rPr lang="en-US" sz="1800" dirty="0" smtClean="0">
                <a:latin typeface="Times New Roman" pitchFamily="18" charset="0"/>
                <a:cs typeface="Times New Roman" pitchFamily="18" charset="0"/>
              </a:rPr>
              <a:t>PHICS</a:t>
            </a:r>
          </a:p>
          <a:p>
            <a:r>
              <a:rPr lang="ro-RO" sz="1800" dirty="0" smtClean="0">
                <a:latin typeface="Times New Roman" pitchFamily="18" charset="0"/>
                <a:cs typeface="Times New Roman" pitchFamily="18" charset="0"/>
              </a:rPr>
              <a:t>DECORATIVE</a:t>
            </a:r>
            <a:r>
              <a:rPr lang="en-US" sz="1800" dirty="0" smtClean="0">
                <a:latin typeface="Times New Roman" pitchFamily="18" charset="0"/>
                <a:cs typeface="Times New Roman" pitchFamily="18" charset="0"/>
              </a:rPr>
              <a:t> ARTS</a:t>
            </a:r>
            <a:r>
              <a:rPr lang="ro-RO" sz="1800" dirty="0" smtClean="0">
                <a:latin typeface="Times New Roman" pitchFamily="18" charset="0"/>
                <a:cs typeface="Times New Roman" pitchFamily="18" charset="0"/>
              </a:rPr>
              <a:t> ( TEXTILE </a:t>
            </a:r>
            <a:r>
              <a:rPr lang="en-US" sz="1800" dirty="0" smtClean="0">
                <a:latin typeface="Times New Roman" pitchFamily="18" charset="0"/>
                <a:cs typeface="Times New Roman" pitchFamily="18" charset="0"/>
              </a:rPr>
              <a:t>AND</a:t>
            </a:r>
            <a:r>
              <a:rPr lang="ro-RO" sz="1800" dirty="0" smtClean="0">
                <a:latin typeface="Times New Roman" pitchFamily="18" charset="0"/>
                <a:cs typeface="Times New Roman" pitchFamily="18" charset="0"/>
              </a:rPr>
              <a:t> CERAMIC</a:t>
            </a:r>
            <a:r>
              <a:rPr lang="en-US" sz="1800" dirty="0" smtClean="0">
                <a:latin typeface="Times New Roman" pitchFamily="18" charset="0"/>
                <a:cs typeface="Times New Roman" pitchFamily="18" charset="0"/>
              </a:rPr>
              <a:t>S</a:t>
            </a:r>
            <a:r>
              <a:rPr lang="ro-RO" sz="1800" dirty="0" smtClean="0">
                <a:latin typeface="Times New Roman" pitchFamily="18" charset="0"/>
                <a:cs typeface="Times New Roman" pitchFamily="18" charset="0"/>
              </a:rPr>
              <a:t>)</a:t>
            </a:r>
            <a:endParaRPr lang="en-US" sz="1800" dirty="0" smtClean="0">
              <a:latin typeface="Times New Roman" pitchFamily="18" charset="0"/>
              <a:cs typeface="Times New Roman" pitchFamily="18" charset="0"/>
            </a:endParaRPr>
          </a:p>
          <a:p>
            <a:r>
              <a:rPr lang="ro-RO" sz="1800" dirty="0" smtClean="0">
                <a:latin typeface="Times New Roman" pitchFamily="18" charset="0"/>
                <a:cs typeface="Times New Roman" pitchFamily="18" charset="0"/>
              </a:rPr>
              <a:t>SCULPTUR</a:t>
            </a:r>
            <a:r>
              <a:rPr lang="en-US" sz="1800" dirty="0" smtClean="0">
                <a:latin typeface="Times New Roman" pitchFamily="18" charset="0"/>
                <a:cs typeface="Times New Roman" pitchFamily="18" charset="0"/>
              </a:rPr>
              <a:t>E</a:t>
            </a:r>
          </a:p>
          <a:p>
            <a:r>
              <a:rPr lang="ro-RO" sz="1800" dirty="0" smtClean="0">
                <a:latin typeface="Times New Roman" pitchFamily="18" charset="0"/>
                <a:cs typeface="Times New Roman" pitchFamily="18" charset="0"/>
              </a:rPr>
              <a:t> ART</a:t>
            </a:r>
            <a:r>
              <a:rPr lang="en-US" sz="1800" dirty="0" smtClean="0">
                <a:latin typeface="Times New Roman" pitchFamily="18" charset="0"/>
                <a:cs typeface="Times New Roman" pitchFamily="18" charset="0"/>
              </a:rPr>
              <a:t> HISTORY</a:t>
            </a:r>
            <a:endParaRPr lang="ro-RO" sz="1800" dirty="0" smtClean="0">
              <a:latin typeface="Times New Roman" pitchFamily="18" charset="0"/>
              <a:cs typeface="Times New Roman" pitchFamily="18" charset="0"/>
            </a:endParaRPr>
          </a:p>
          <a:p>
            <a:r>
              <a:rPr lang="ro-RO" sz="1800" b="1" dirty="0" smtClean="0">
                <a:latin typeface="Times New Roman" pitchFamily="18" charset="0"/>
                <a:cs typeface="Times New Roman" pitchFamily="18" charset="0"/>
              </a:rPr>
              <a:t> </a:t>
            </a:r>
            <a:r>
              <a:rPr lang="pt-BR" sz="1800" dirty="0" err="1" smtClean="0">
                <a:latin typeface="Times New Roman" pitchFamily="18" charset="0"/>
                <a:cs typeface="Times New Roman" pitchFamily="18" charset="0"/>
              </a:rPr>
              <a:t>There</a:t>
            </a:r>
            <a:r>
              <a:rPr lang="pt-BR" sz="1800" dirty="0" smtClean="0">
                <a:latin typeface="Times New Roman" pitchFamily="18" charset="0"/>
                <a:cs typeface="Times New Roman" pitchFamily="18" charset="0"/>
              </a:rPr>
              <a:t> </a:t>
            </a:r>
            <a:r>
              <a:rPr lang="pt-BR" sz="1800" dirty="0" err="1" smtClean="0">
                <a:latin typeface="Times New Roman" pitchFamily="18" charset="0"/>
                <a:cs typeface="Times New Roman" pitchFamily="18" charset="0"/>
              </a:rPr>
              <a:t>were</a:t>
            </a:r>
            <a:r>
              <a:rPr lang="pt-BR" sz="1800" dirty="0" smtClean="0">
                <a:latin typeface="Times New Roman" pitchFamily="18" charset="0"/>
                <a:cs typeface="Times New Roman" pitchFamily="18" charset="0"/>
              </a:rPr>
              <a:t> </a:t>
            </a:r>
            <a:r>
              <a:rPr lang="pt-BR" sz="1800" dirty="0" err="1" smtClean="0">
                <a:latin typeface="Times New Roman" pitchFamily="18" charset="0"/>
                <a:cs typeface="Times New Roman" pitchFamily="18" charset="0"/>
              </a:rPr>
              <a:t>assessed</a:t>
            </a:r>
            <a:r>
              <a:rPr lang="pt-BR" sz="1800" dirty="0" smtClean="0">
                <a:latin typeface="Times New Roman" pitchFamily="18" charset="0"/>
                <a:cs typeface="Times New Roman" pitchFamily="18" charset="0"/>
              </a:rPr>
              <a:t> over 400 </a:t>
            </a:r>
            <a:r>
              <a:rPr lang="pt-BR" sz="1800" dirty="0" err="1" smtClean="0">
                <a:latin typeface="Times New Roman" pitchFamily="18" charset="0"/>
                <a:cs typeface="Times New Roman" pitchFamily="18" charset="0"/>
              </a:rPr>
              <a:t>students</a:t>
            </a:r>
            <a:r>
              <a:rPr lang="pt-BR" sz="1800" dirty="0" smtClean="0">
                <a:latin typeface="Times New Roman" pitchFamily="18" charset="0"/>
                <a:cs typeface="Times New Roman" pitchFamily="18" charset="0"/>
              </a:rPr>
              <a:t>’ works </a:t>
            </a:r>
            <a:r>
              <a:rPr lang="pt-BR" sz="1800" dirty="0" err="1" smtClean="0">
                <a:latin typeface="Times New Roman" pitchFamily="18" charset="0"/>
                <a:cs typeface="Times New Roman" pitchFamily="18" charset="0"/>
              </a:rPr>
              <a:t>from</a:t>
            </a:r>
            <a:r>
              <a:rPr lang="pt-BR" sz="1800" dirty="0" smtClean="0">
                <a:latin typeface="Times New Roman" pitchFamily="18" charset="0"/>
                <a:cs typeface="Times New Roman" pitchFamily="18" charset="0"/>
              </a:rPr>
              <a:t> </a:t>
            </a:r>
            <a:r>
              <a:rPr lang="pt-BR" sz="1800" dirty="0" err="1" smtClean="0">
                <a:latin typeface="Times New Roman" pitchFamily="18" charset="0"/>
                <a:cs typeface="Times New Roman" pitchFamily="18" charset="0"/>
              </a:rPr>
              <a:t>the</a:t>
            </a:r>
            <a:r>
              <a:rPr lang="pt-BR" sz="1800" dirty="0" smtClean="0">
                <a:latin typeface="Times New Roman" pitchFamily="18" charset="0"/>
                <a:cs typeface="Times New Roman" pitchFamily="18" charset="0"/>
              </a:rPr>
              <a:t> </a:t>
            </a:r>
            <a:r>
              <a:rPr lang="pt-BR" sz="1800" dirty="0" err="1" smtClean="0">
                <a:latin typeface="Times New Roman" pitchFamily="18" charset="0"/>
                <a:cs typeface="Times New Roman" pitchFamily="18" charset="0"/>
              </a:rPr>
              <a:t>counties</a:t>
            </a:r>
            <a:r>
              <a:rPr lang="pt-BR" sz="1800" dirty="0" smtClean="0">
                <a:latin typeface="Times New Roman" pitchFamily="18" charset="0"/>
                <a:cs typeface="Times New Roman" pitchFamily="18" charset="0"/>
              </a:rPr>
              <a:t> </a:t>
            </a:r>
            <a:r>
              <a:rPr lang="pt-BR" sz="1800" dirty="0" err="1" smtClean="0">
                <a:latin typeface="Times New Roman" pitchFamily="18" charset="0"/>
                <a:cs typeface="Times New Roman" pitchFamily="18" charset="0"/>
              </a:rPr>
              <a:t>involved</a:t>
            </a:r>
            <a:r>
              <a:rPr lang="pt-BR" sz="1800" dirty="0" smtClean="0">
                <a:latin typeface="Times New Roman" pitchFamily="18" charset="0"/>
                <a:cs typeface="Times New Roman" pitchFamily="18" charset="0"/>
              </a:rPr>
              <a:t> in </a:t>
            </a:r>
            <a:r>
              <a:rPr lang="pt-BR" sz="1800" dirty="0" err="1" smtClean="0">
                <a:latin typeface="Times New Roman" pitchFamily="18" charset="0"/>
                <a:cs typeface="Times New Roman" pitchFamily="18" charset="0"/>
              </a:rPr>
              <a:t>the</a:t>
            </a:r>
            <a:r>
              <a:rPr lang="pt-BR" sz="1800" dirty="0" smtClean="0">
                <a:latin typeface="Times New Roman" pitchFamily="18" charset="0"/>
                <a:cs typeface="Times New Roman" pitchFamily="18" charset="0"/>
              </a:rPr>
              <a:t> </a:t>
            </a:r>
            <a:r>
              <a:rPr lang="pt-BR" sz="1800" dirty="0" err="1" smtClean="0">
                <a:latin typeface="Times New Roman" pitchFamily="18" charset="0"/>
                <a:cs typeface="Times New Roman" pitchFamily="18" charset="0"/>
              </a:rPr>
              <a:t>project</a:t>
            </a:r>
            <a:r>
              <a:rPr lang="pt-BR" sz="1800" dirty="0" smtClean="0">
                <a:latin typeface="Times New Roman" pitchFamily="18" charset="0"/>
                <a:cs typeface="Times New Roman" pitchFamily="18" charset="0"/>
              </a:rPr>
              <a:t>.</a:t>
            </a:r>
            <a:endParaRPr lang="en-US" sz="1800" dirty="0" smtClean="0">
              <a:latin typeface="Times New Roman" pitchFamily="18" charset="0"/>
              <a:cs typeface="Times New Roman" pitchFamily="18" charset="0"/>
            </a:endParaRPr>
          </a:p>
          <a:p>
            <a:r>
              <a:rPr lang="en-US" sz="1800" dirty="0" smtClean="0">
                <a:latin typeface="Times New Roman" pitchFamily="18" charset="0"/>
                <a:cs typeface="Times New Roman" pitchFamily="18" charset="0"/>
              </a:rPr>
              <a:t>The first contest edition was in </a:t>
            </a:r>
            <a:r>
              <a:rPr lang="ro-RO" sz="1800" dirty="0" smtClean="0">
                <a:latin typeface="Times New Roman" pitchFamily="18" charset="0"/>
                <a:cs typeface="Times New Roman" pitchFamily="18" charset="0"/>
              </a:rPr>
              <a:t>2008. </a:t>
            </a:r>
            <a:endParaRPr lang="en-US" sz="1800" dirty="0" smtClean="0">
              <a:latin typeface="Times New Roman" pitchFamily="18" charset="0"/>
              <a:cs typeface="Times New Roman" pitchFamily="18" charset="0"/>
            </a:endParaRPr>
          </a:p>
        </p:txBody>
      </p:sp>
    </p:spTree>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3000">
        <p15:prstTrans prst="curtains"/>
      </p:transition>
    </mc:Choice>
    <mc:Fallback>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7"/>
          <p:cNvPicPr>
            <a:picLocks noChangeAspect="1" noChangeArrowheads="1"/>
          </p:cNvPicPr>
          <p:nvPr/>
        </p:nvPicPr>
        <p:blipFill>
          <a:blip r:embed="rId2" cstate="print">
            <a:lum bright="78000" contrast="-65000"/>
          </a:blip>
          <a:srcRect/>
          <a:stretch>
            <a:fillRect/>
          </a:stretch>
        </p:blipFill>
        <p:spPr bwMode="auto">
          <a:xfrm>
            <a:off x="0" y="0"/>
            <a:ext cx="9144000" cy="6858016"/>
          </a:xfrm>
          <a:prstGeom prst="rect">
            <a:avLst/>
          </a:prstGeom>
          <a:noFill/>
          <a:ln w="9525">
            <a:noFill/>
            <a:miter lim="800000"/>
            <a:headEnd/>
            <a:tailEnd/>
          </a:ln>
          <a:effectLst>
            <a:outerShdw blurRad="50800" dist="50800" dir="5400000" algn="ctr" rotWithShape="0">
              <a:srgbClr val="000000"/>
            </a:outerShdw>
          </a:effectLst>
        </p:spPr>
      </p:pic>
      <p:sp>
        <p:nvSpPr>
          <p:cNvPr id="12290" name="Content Placeholder 2"/>
          <p:cNvSpPr>
            <a:spLocks noGrp="1"/>
          </p:cNvSpPr>
          <p:nvPr>
            <p:ph idx="1"/>
          </p:nvPr>
        </p:nvSpPr>
        <p:spPr>
          <a:xfrm>
            <a:off x="457200" y="4000500"/>
            <a:ext cx="8229600" cy="2125663"/>
          </a:xfrm>
        </p:spPr>
        <p:txBody>
          <a:bodyPr>
            <a:normAutofit fontScale="92500" lnSpcReduction="10000"/>
          </a:bodyPr>
          <a:lstStyle/>
          <a:p>
            <a:pPr>
              <a:buFont typeface="Arial" pitchFamily="34" charset="0"/>
              <a:buNone/>
            </a:pPr>
            <a:endParaRPr lang="en-US" sz="1800" dirty="0" smtClean="0">
              <a:latin typeface="Times New Roman" pitchFamily="18" charset="0"/>
              <a:cs typeface="Times New Roman" pitchFamily="18" charset="0"/>
            </a:endParaRPr>
          </a:p>
          <a:p>
            <a:r>
              <a:rPr lang="en-US" sz="2000" b="1" dirty="0" smtClean="0">
                <a:latin typeface="Times New Roman" pitchFamily="18" charset="0"/>
                <a:cs typeface="Times New Roman" pitchFamily="18" charset="0"/>
              </a:rPr>
              <a:t>There were  four editions with  stimulating themes, carefully chosen: </a:t>
            </a:r>
          </a:p>
          <a:p>
            <a:r>
              <a:rPr lang="en-US" sz="2000" b="1" dirty="0" smtClean="0">
                <a:latin typeface="Times New Roman" pitchFamily="18" charset="0"/>
                <a:cs typeface="Times New Roman" pitchFamily="18" charset="0"/>
              </a:rPr>
              <a:t>“The City- geometry and </a:t>
            </a:r>
            <a:r>
              <a:rPr lang="ro-RO" sz="2000" b="1" dirty="0" smtClean="0">
                <a:latin typeface="Times New Roman" pitchFamily="18" charset="0"/>
                <a:cs typeface="Times New Roman" pitchFamily="18" charset="0"/>
              </a:rPr>
              <a:t>se</a:t>
            </a:r>
            <a:r>
              <a:rPr lang="en-US" sz="2000" b="1" dirty="0" err="1" smtClean="0">
                <a:latin typeface="Times New Roman" pitchFamily="18" charset="0"/>
                <a:cs typeface="Times New Roman" pitchFamily="18" charset="0"/>
              </a:rPr>
              <a:t>sitivi</a:t>
            </a:r>
            <a:r>
              <a:rPr lang="ro-RO" sz="2000" b="1" dirty="0" smtClean="0">
                <a:latin typeface="Times New Roman" pitchFamily="18" charset="0"/>
                <a:cs typeface="Times New Roman" pitchFamily="18" charset="0"/>
              </a:rPr>
              <a:t>t</a:t>
            </a:r>
            <a:r>
              <a:rPr lang="en-US" sz="2000" b="1" dirty="0" smtClean="0">
                <a:latin typeface="Times New Roman" pitchFamily="18" charset="0"/>
                <a:cs typeface="Times New Roman" pitchFamily="18" charset="0"/>
              </a:rPr>
              <a:t>y</a:t>
            </a:r>
            <a:r>
              <a:rPr lang="ro-RO" sz="2000" b="1" dirty="0" smtClean="0">
                <a:latin typeface="Times New Roman" pitchFamily="18" charset="0"/>
                <a:cs typeface="Times New Roman" pitchFamily="18" charset="0"/>
              </a:rPr>
              <a:t> ”- 2008</a:t>
            </a:r>
            <a:endParaRPr lang="en-US" sz="2000" b="1" dirty="0" smtClean="0">
              <a:latin typeface="Times New Roman" pitchFamily="18" charset="0"/>
              <a:cs typeface="Times New Roman" pitchFamily="18" charset="0"/>
            </a:endParaRPr>
          </a:p>
          <a:p>
            <a:r>
              <a:rPr lang="ro-RO" sz="2000" b="1" dirty="0" smtClean="0">
                <a:latin typeface="Times New Roman" pitchFamily="18" charset="0"/>
                <a:cs typeface="Times New Roman" pitchFamily="18" charset="0"/>
              </a:rPr>
              <a:t> </a:t>
            </a:r>
            <a:r>
              <a:rPr lang="en-US" sz="2000" b="1" dirty="0" smtClean="0">
                <a:latin typeface="Times New Roman" pitchFamily="18" charset="0"/>
                <a:cs typeface="Times New Roman" pitchFamily="18" charset="0"/>
              </a:rPr>
              <a:t>“Gothic </a:t>
            </a:r>
            <a:r>
              <a:rPr lang="ro-RO" sz="2000" b="1" dirty="0" smtClean="0">
                <a:latin typeface="Times New Roman" pitchFamily="18" charset="0"/>
                <a:cs typeface="Times New Roman" pitchFamily="18" charset="0"/>
              </a:rPr>
              <a:t>” - 2009</a:t>
            </a:r>
            <a:endParaRPr lang="en-US" sz="2000" b="1" dirty="0" smtClean="0">
              <a:latin typeface="Times New Roman" pitchFamily="18" charset="0"/>
              <a:cs typeface="Times New Roman" pitchFamily="18" charset="0"/>
            </a:endParaRPr>
          </a:p>
          <a:p>
            <a:r>
              <a:rPr lang="en-US" sz="2000" b="1" dirty="0" smtClean="0">
                <a:latin typeface="Times New Roman" pitchFamily="18" charset="0"/>
                <a:cs typeface="Times New Roman" pitchFamily="18" charset="0"/>
              </a:rPr>
              <a:t>“ The City  -  Tradition, Spirituality , Symbol </a:t>
            </a:r>
            <a:r>
              <a:rPr lang="ro-RO" sz="2000" b="1" dirty="0" smtClean="0">
                <a:latin typeface="Times New Roman" pitchFamily="18" charset="0"/>
                <a:cs typeface="Times New Roman" pitchFamily="18" charset="0"/>
              </a:rPr>
              <a:t>” -2010</a:t>
            </a:r>
            <a:endParaRPr lang="en-US" sz="2000" b="1" dirty="0" smtClean="0">
              <a:latin typeface="Times New Roman" pitchFamily="18" charset="0"/>
              <a:cs typeface="Times New Roman" pitchFamily="18" charset="0"/>
            </a:endParaRPr>
          </a:p>
          <a:p>
            <a:r>
              <a:rPr lang="en-US" sz="2000" b="1" dirty="0" smtClean="0">
                <a:latin typeface="Times New Roman" pitchFamily="18" charset="0"/>
                <a:cs typeface="Times New Roman" pitchFamily="18" charset="0"/>
              </a:rPr>
              <a:t>”The Baroque – or the world as a show”- 2011</a:t>
            </a:r>
            <a:endParaRPr lang="ro-RO" sz="2000" b="1" dirty="0" smtClean="0">
              <a:latin typeface="Times New Roman" pitchFamily="18" charset="0"/>
              <a:cs typeface="Times New Roman" pitchFamily="18" charset="0"/>
            </a:endParaRPr>
          </a:p>
          <a:p>
            <a:pPr>
              <a:buFont typeface="Arial" pitchFamily="34" charset="0"/>
              <a:buNone/>
            </a:pPr>
            <a:endParaRPr lang="en-US" sz="2000" b="1" dirty="0" smtClean="0">
              <a:latin typeface="Times New Roman" pitchFamily="18" charset="0"/>
              <a:cs typeface="Times New Roman" pitchFamily="18" charset="0"/>
            </a:endParaRPr>
          </a:p>
        </p:txBody>
      </p:sp>
      <p:pic>
        <p:nvPicPr>
          <p:cNvPr id="12291" name="Picture 5" descr="C:\Documents and Settings\Dinca\Desktop\Bustiuc Vlad, premiu special, clasa X, Hans Hermann.JPG"/>
          <p:cNvPicPr>
            <a:picLocks noChangeAspect="1" noChangeArrowheads="1"/>
          </p:cNvPicPr>
          <p:nvPr/>
        </p:nvPicPr>
        <p:blipFill>
          <a:blip r:embed="rId3" cstate="print"/>
          <a:srcRect/>
          <a:stretch>
            <a:fillRect/>
          </a:stretch>
        </p:blipFill>
        <p:spPr bwMode="auto">
          <a:xfrm>
            <a:off x="214313" y="285750"/>
            <a:ext cx="2071687" cy="2786063"/>
          </a:xfrm>
          <a:prstGeom prst="rect">
            <a:avLst/>
          </a:prstGeom>
          <a:noFill/>
          <a:ln w="9525">
            <a:noFill/>
            <a:miter lim="800000"/>
            <a:headEnd/>
            <a:tailEnd/>
          </a:ln>
        </p:spPr>
      </p:pic>
      <p:pic>
        <p:nvPicPr>
          <p:cNvPr id="12292" name="Picture 6" descr="C:\Documents and Settings\Dinca\Desktop\Herciu Nicolae, premiul I, pictura, clasa X, Hans Hermann.JPG"/>
          <p:cNvPicPr>
            <a:picLocks noChangeAspect="1" noChangeArrowheads="1"/>
          </p:cNvPicPr>
          <p:nvPr/>
        </p:nvPicPr>
        <p:blipFill>
          <a:blip r:embed="rId4" cstate="print"/>
          <a:srcRect/>
          <a:stretch>
            <a:fillRect/>
          </a:stretch>
        </p:blipFill>
        <p:spPr bwMode="auto">
          <a:xfrm>
            <a:off x="7000875" y="1428750"/>
            <a:ext cx="2143125" cy="2792413"/>
          </a:xfrm>
          <a:prstGeom prst="rect">
            <a:avLst/>
          </a:prstGeom>
          <a:noFill/>
          <a:ln w="9525">
            <a:noFill/>
            <a:miter lim="800000"/>
            <a:headEnd/>
            <a:tailEnd/>
          </a:ln>
        </p:spPr>
      </p:pic>
      <p:pic>
        <p:nvPicPr>
          <p:cNvPr id="12293" name="Picture 7" descr="C:\Documents and Settings\Dinca\Desktop\Pop Sebastian, premiul III, grafica, clasa X, Hans Hermann.JPG"/>
          <p:cNvPicPr>
            <a:picLocks noChangeAspect="1" noChangeArrowheads="1"/>
          </p:cNvPicPr>
          <p:nvPr/>
        </p:nvPicPr>
        <p:blipFill>
          <a:blip r:embed="rId5" cstate="print"/>
          <a:srcRect/>
          <a:stretch>
            <a:fillRect/>
          </a:stretch>
        </p:blipFill>
        <p:spPr bwMode="auto">
          <a:xfrm>
            <a:off x="4786313" y="214313"/>
            <a:ext cx="2071687" cy="2620962"/>
          </a:xfrm>
          <a:prstGeom prst="rect">
            <a:avLst/>
          </a:prstGeom>
          <a:noFill/>
          <a:ln w="9525">
            <a:noFill/>
            <a:miter lim="800000"/>
            <a:headEnd/>
            <a:tailEnd/>
          </a:ln>
        </p:spPr>
      </p:pic>
      <p:pic>
        <p:nvPicPr>
          <p:cNvPr id="12294" name="Picture 8" descr="C:\Documents and Settings\Dinca\Desktop\Raisa Hagiu, premiul I, pictura, clasa XI, Hans Hermann.JPG"/>
          <p:cNvPicPr>
            <a:picLocks noChangeAspect="1" noChangeArrowheads="1"/>
          </p:cNvPicPr>
          <p:nvPr/>
        </p:nvPicPr>
        <p:blipFill>
          <a:blip r:embed="rId6" cstate="print"/>
          <a:srcRect/>
          <a:stretch>
            <a:fillRect/>
          </a:stretch>
        </p:blipFill>
        <p:spPr bwMode="auto">
          <a:xfrm>
            <a:off x="2428875" y="1214438"/>
            <a:ext cx="2273300" cy="2703512"/>
          </a:xfrm>
          <a:prstGeom prst="rect">
            <a:avLst/>
          </a:prstGeom>
          <a:noFill/>
          <a:ln w="9525">
            <a:noFill/>
            <a:miter lim="800000"/>
            <a:headEnd/>
            <a:tailEnd/>
          </a:ln>
        </p:spPr>
      </p:pic>
      <p:sp>
        <p:nvSpPr>
          <p:cNvPr id="12295" name="TextBox 12"/>
          <p:cNvSpPr txBox="1">
            <a:spLocks noChangeArrowheads="1"/>
          </p:cNvSpPr>
          <p:nvPr/>
        </p:nvSpPr>
        <p:spPr bwMode="auto">
          <a:xfrm>
            <a:off x="214313" y="3214688"/>
            <a:ext cx="2038350" cy="646112"/>
          </a:xfrm>
          <a:prstGeom prst="rect">
            <a:avLst/>
          </a:prstGeom>
          <a:noFill/>
          <a:ln w="9525">
            <a:noFill/>
            <a:miter lim="800000"/>
            <a:headEnd/>
            <a:tailEnd/>
          </a:ln>
        </p:spPr>
        <p:txBody>
          <a:bodyPr>
            <a:spAutoFit/>
          </a:bodyPr>
          <a:lstStyle/>
          <a:p>
            <a:pPr algn="ctr"/>
            <a:r>
              <a:rPr lang="en-US" b="1" dirty="0">
                <a:latin typeface="Times New Roman" pitchFamily="18" charset="0"/>
                <a:cs typeface="Times New Roman" pitchFamily="18" charset="0"/>
              </a:rPr>
              <a:t>Bu</a:t>
            </a:r>
            <a:r>
              <a:rPr lang="ro-RO" b="1" dirty="0" err="1">
                <a:latin typeface="Times New Roman" pitchFamily="18" charset="0"/>
                <a:cs typeface="Times New Roman" pitchFamily="18" charset="0"/>
              </a:rPr>
              <a:t>ştiuc</a:t>
            </a:r>
            <a:r>
              <a:rPr lang="ro-RO" b="1" dirty="0">
                <a:latin typeface="Times New Roman" pitchFamily="18" charset="0"/>
                <a:cs typeface="Times New Roman" pitchFamily="18" charset="0"/>
              </a:rPr>
              <a:t> </a:t>
            </a:r>
            <a:r>
              <a:rPr lang="ro-RO" b="1" dirty="0" smtClean="0">
                <a:latin typeface="Times New Roman" pitchFamily="18" charset="0"/>
                <a:cs typeface="Times New Roman" pitchFamily="18" charset="0"/>
              </a:rPr>
              <a:t>Vlad </a:t>
            </a:r>
            <a:r>
              <a:rPr lang="en-US" b="1" dirty="0" smtClean="0">
                <a:latin typeface="Times New Roman" pitchFamily="18" charset="0"/>
                <a:cs typeface="Times New Roman" pitchFamily="18" charset="0"/>
              </a:rPr>
              <a:t>S</a:t>
            </a:r>
            <a:r>
              <a:rPr lang="ro-RO" b="1" dirty="0" err="1" smtClean="0">
                <a:latin typeface="Times New Roman" pitchFamily="18" charset="0"/>
                <a:cs typeface="Times New Roman" pitchFamily="18" charset="0"/>
              </a:rPr>
              <a:t>pecial</a:t>
            </a:r>
            <a:r>
              <a:rPr lang="en-US" b="1" dirty="0" smtClean="0">
                <a:latin typeface="Times New Roman" pitchFamily="18" charset="0"/>
                <a:cs typeface="Times New Roman" pitchFamily="18" charset="0"/>
              </a:rPr>
              <a:t> Prize</a:t>
            </a:r>
            <a:endParaRPr lang="en-US" b="1" dirty="0">
              <a:latin typeface="Times New Roman" pitchFamily="18" charset="0"/>
              <a:cs typeface="Times New Roman" pitchFamily="18" charset="0"/>
            </a:endParaRPr>
          </a:p>
        </p:txBody>
      </p:sp>
      <p:sp>
        <p:nvSpPr>
          <p:cNvPr id="12296" name="TextBox 14"/>
          <p:cNvSpPr txBox="1">
            <a:spLocks noChangeArrowheads="1"/>
          </p:cNvSpPr>
          <p:nvPr/>
        </p:nvSpPr>
        <p:spPr bwMode="auto">
          <a:xfrm>
            <a:off x="2886075" y="357188"/>
            <a:ext cx="1443038" cy="923330"/>
          </a:xfrm>
          <a:prstGeom prst="rect">
            <a:avLst/>
          </a:prstGeom>
          <a:noFill/>
          <a:ln w="9525">
            <a:noFill/>
            <a:miter lim="800000"/>
            <a:headEnd/>
            <a:tailEnd/>
          </a:ln>
        </p:spPr>
        <p:txBody>
          <a:bodyPr>
            <a:spAutoFit/>
          </a:bodyPr>
          <a:lstStyle/>
          <a:p>
            <a:pPr algn="ctr"/>
            <a:r>
              <a:rPr lang="ro-RO" b="1" dirty="0">
                <a:latin typeface="Times New Roman" pitchFamily="18" charset="0"/>
                <a:cs typeface="Times New Roman" pitchFamily="18" charset="0"/>
              </a:rPr>
              <a:t>Hagiu </a:t>
            </a:r>
            <a:r>
              <a:rPr lang="ro-RO" b="1" dirty="0" err="1">
                <a:latin typeface="Times New Roman" pitchFamily="18" charset="0"/>
                <a:cs typeface="Times New Roman" pitchFamily="18" charset="0"/>
              </a:rPr>
              <a:t>Raisa</a:t>
            </a:r>
            <a:endParaRPr lang="ro-RO" b="1" dirty="0">
              <a:latin typeface="Times New Roman" pitchFamily="18" charset="0"/>
              <a:cs typeface="Times New Roman" pitchFamily="18" charset="0"/>
            </a:endParaRPr>
          </a:p>
          <a:p>
            <a:pPr algn="ctr"/>
            <a:r>
              <a:rPr lang="en-US" b="1" dirty="0" smtClean="0">
                <a:latin typeface="Times New Roman" pitchFamily="18" charset="0"/>
                <a:cs typeface="Times New Roman" pitchFamily="18" charset="0"/>
              </a:rPr>
              <a:t>1st Prize </a:t>
            </a:r>
            <a:r>
              <a:rPr lang="ro-RO" b="1" dirty="0" smtClean="0">
                <a:latin typeface="Times New Roman" pitchFamily="18" charset="0"/>
                <a:cs typeface="Times New Roman" pitchFamily="18" charset="0"/>
              </a:rPr>
              <a:t>- P</a:t>
            </a:r>
            <a:r>
              <a:rPr lang="en-US" b="1" dirty="0" err="1" smtClean="0">
                <a:latin typeface="Times New Roman" pitchFamily="18" charset="0"/>
                <a:cs typeface="Times New Roman" pitchFamily="18" charset="0"/>
              </a:rPr>
              <a:t>ainting</a:t>
            </a:r>
            <a:endParaRPr lang="en-US" b="1" dirty="0">
              <a:latin typeface="Times New Roman" pitchFamily="18" charset="0"/>
              <a:cs typeface="Times New Roman" pitchFamily="18" charset="0"/>
            </a:endParaRPr>
          </a:p>
        </p:txBody>
      </p:sp>
      <p:sp>
        <p:nvSpPr>
          <p:cNvPr id="12297" name="TextBox 15"/>
          <p:cNvSpPr txBox="1">
            <a:spLocks noChangeArrowheads="1"/>
          </p:cNvSpPr>
          <p:nvPr/>
        </p:nvSpPr>
        <p:spPr bwMode="auto">
          <a:xfrm rot="10800000" flipV="1">
            <a:off x="5214938" y="2845892"/>
            <a:ext cx="1714500" cy="923330"/>
          </a:xfrm>
          <a:prstGeom prst="rect">
            <a:avLst/>
          </a:prstGeom>
          <a:noFill/>
          <a:ln w="9525">
            <a:noFill/>
            <a:miter lim="800000"/>
            <a:headEnd/>
            <a:tailEnd/>
          </a:ln>
        </p:spPr>
        <p:txBody>
          <a:bodyPr>
            <a:spAutoFit/>
          </a:bodyPr>
          <a:lstStyle/>
          <a:p>
            <a:pPr algn="ctr"/>
            <a:r>
              <a:rPr lang="ro-RO" b="1" dirty="0">
                <a:latin typeface="Times New Roman" pitchFamily="18" charset="0"/>
                <a:cs typeface="Times New Roman" pitchFamily="18" charset="0"/>
              </a:rPr>
              <a:t>Pop Sebastian,</a:t>
            </a:r>
          </a:p>
          <a:p>
            <a:pPr algn="ctr"/>
            <a:r>
              <a:rPr lang="en-US" b="1" dirty="0" smtClean="0">
                <a:latin typeface="Times New Roman" pitchFamily="18" charset="0"/>
                <a:cs typeface="Times New Roman" pitchFamily="18" charset="0"/>
              </a:rPr>
              <a:t>3</a:t>
            </a:r>
            <a:r>
              <a:rPr lang="en-US" b="1" baseline="30000" dirty="0" smtClean="0">
                <a:latin typeface="Times New Roman" pitchFamily="18" charset="0"/>
                <a:cs typeface="Times New Roman" pitchFamily="18" charset="0"/>
              </a:rPr>
              <a:t>rd</a:t>
            </a:r>
            <a:r>
              <a:rPr lang="en-US" b="1" dirty="0" smtClean="0">
                <a:latin typeface="Times New Roman" pitchFamily="18" charset="0"/>
                <a:cs typeface="Times New Roman" pitchFamily="18" charset="0"/>
              </a:rPr>
              <a:t> Prize</a:t>
            </a:r>
            <a:r>
              <a:rPr lang="ro-RO" b="1" dirty="0" smtClean="0">
                <a:latin typeface="Times New Roman" pitchFamily="18" charset="0"/>
                <a:cs typeface="Times New Roman" pitchFamily="18" charset="0"/>
              </a:rPr>
              <a:t>- </a:t>
            </a:r>
            <a:r>
              <a:rPr lang="ro-RO" b="1" dirty="0" err="1" smtClean="0">
                <a:latin typeface="Times New Roman" pitchFamily="18" charset="0"/>
                <a:cs typeface="Times New Roman" pitchFamily="18" charset="0"/>
              </a:rPr>
              <a:t>Gra</a:t>
            </a:r>
            <a:r>
              <a:rPr lang="en-US" b="1" dirty="0" err="1" smtClean="0">
                <a:latin typeface="Times New Roman" pitchFamily="18" charset="0"/>
                <a:cs typeface="Times New Roman" pitchFamily="18" charset="0"/>
              </a:rPr>
              <a:t>phics</a:t>
            </a:r>
            <a:endParaRPr lang="en-US" b="1" dirty="0">
              <a:latin typeface="Times New Roman" pitchFamily="18" charset="0"/>
              <a:cs typeface="Times New Roman" pitchFamily="18" charset="0"/>
            </a:endParaRPr>
          </a:p>
        </p:txBody>
      </p:sp>
      <p:sp>
        <p:nvSpPr>
          <p:cNvPr id="12298" name="TextBox 16"/>
          <p:cNvSpPr txBox="1">
            <a:spLocks noChangeArrowheads="1"/>
          </p:cNvSpPr>
          <p:nvPr/>
        </p:nvSpPr>
        <p:spPr bwMode="auto">
          <a:xfrm flipH="1">
            <a:off x="7215188" y="285750"/>
            <a:ext cx="1357312" cy="1200329"/>
          </a:xfrm>
          <a:prstGeom prst="rect">
            <a:avLst/>
          </a:prstGeom>
          <a:noFill/>
          <a:ln w="9525">
            <a:noFill/>
            <a:miter lim="800000"/>
            <a:headEnd/>
            <a:tailEnd/>
          </a:ln>
        </p:spPr>
        <p:txBody>
          <a:bodyPr>
            <a:spAutoFit/>
          </a:bodyPr>
          <a:lstStyle/>
          <a:p>
            <a:pPr algn="ctr"/>
            <a:r>
              <a:rPr lang="ro-RO" b="1" dirty="0" err="1">
                <a:latin typeface="Times New Roman" pitchFamily="18" charset="0"/>
                <a:cs typeface="Times New Roman" pitchFamily="18" charset="0"/>
              </a:rPr>
              <a:t>Herciu</a:t>
            </a:r>
            <a:r>
              <a:rPr lang="ro-RO" b="1" dirty="0">
                <a:latin typeface="Times New Roman" pitchFamily="18" charset="0"/>
                <a:cs typeface="Times New Roman" pitchFamily="18" charset="0"/>
              </a:rPr>
              <a:t> Nicolae</a:t>
            </a:r>
          </a:p>
          <a:p>
            <a:pPr algn="ctr"/>
            <a:r>
              <a:rPr lang="en-US" b="1" dirty="0" smtClean="0">
                <a:latin typeface="Times New Roman" pitchFamily="18" charset="0"/>
                <a:cs typeface="Times New Roman" pitchFamily="18" charset="0"/>
              </a:rPr>
              <a:t>1</a:t>
            </a:r>
            <a:r>
              <a:rPr lang="en-US" b="1" baseline="30000" dirty="0" smtClean="0">
                <a:latin typeface="Times New Roman" pitchFamily="18" charset="0"/>
                <a:cs typeface="Times New Roman" pitchFamily="18" charset="0"/>
              </a:rPr>
              <a:t>st</a:t>
            </a:r>
            <a:r>
              <a:rPr lang="en-US" b="1" dirty="0" smtClean="0">
                <a:latin typeface="Times New Roman" pitchFamily="18" charset="0"/>
                <a:cs typeface="Times New Roman" pitchFamily="18" charset="0"/>
              </a:rPr>
              <a:t> Prize</a:t>
            </a:r>
            <a:r>
              <a:rPr lang="ro-RO" b="1" dirty="0" smtClean="0">
                <a:latin typeface="Times New Roman" pitchFamily="18" charset="0"/>
                <a:cs typeface="Times New Roman" pitchFamily="18" charset="0"/>
              </a:rPr>
              <a:t>-</a:t>
            </a:r>
            <a:r>
              <a:rPr lang="en-US" b="1" dirty="0" smtClean="0">
                <a:latin typeface="Times New Roman" pitchFamily="18" charset="0"/>
                <a:cs typeface="Times New Roman" pitchFamily="18" charset="0"/>
              </a:rPr>
              <a:t>Painting</a:t>
            </a:r>
            <a:endParaRPr lang="en-US" b="1" dirty="0">
              <a:latin typeface="Times New Roman" pitchFamily="18" charset="0"/>
              <a:cs typeface="Times New Roman" pitchFamily="18" charset="0"/>
            </a:endParaRPr>
          </a:p>
        </p:txBody>
      </p:sp>
    </p:spTree>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3000">
        <p15:prstTrans prst="curtains"/>
      </p:transition>
    </mc:Choice>
    <mc:Fallback>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0" name="Picture 9" descr="C:\Documents and Settings\Dinca\Desktop\clip_image002.jpg"/>
          <p:cNvPicPr>
            <a:picLocks noChangeAspect="1" noChangeArrowheads="1"/>
          </p:cNvPicPr>
          <p:nvPr/>
        </p:nvPicPr>
        <p:blipFill>
          <a:blip r:embed="rId2" cstate="print"/>
          <a:srcRect/>
          <a:stretch>
            <a:fillRect/>
          </a:stretch>
        </p:blipFill>
        <p:spPr bwMode="auto">
          <a:xfrm>
            <a:off x="285720" y="500042"/>
            <a:ext cx="1632688" cy="1643074"/>
          </a:xfrm>
          <a:prstGeom prst="rect">
            <a:avLst/>
          </a:prstGeom>
          <a:noFill/>
          <a:ln w="9525">
            <a:noFill/>
            <a:miter lim="800000"/>
            <a:headEnd/>
            <a:tailEnd/>
          </a:ln>
        </p:spPr>
      </p:pic>
      <p:sp>
        <p:nvSpPr>
          <p:cNvPr id="6" name="Teardrop 5"/>
          <p:cNvSpPr/>
          <p:nvPr/>
        </p:nvSpPr>
        <p:spPr>
          <a:xfrm>
            <a:off x="1428728" y="0"/>
            <a:ext cx="7715272" cy="6858000"/>
          </a:xfrm>
          <a:prstGeom prst="teardrop">
            <a:avLst/>
          </a:prstGeom>
          <a:solidFill>
            <a:srgbClr val="FFE1CD"/>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2" name="Title 1"/>
          <p:cNvSpPr>
            <a:spLocks noGrp="1"/>
          </p:cNvSpPr>
          <p:nvPr>
            <p:ph type="title"/>
          </p:nvPr>
        </p:nvSpPr>
        <p:spPr>
          <a:xfrm>
            <a:off x="457200" y="274638"/>
            <a:ext cx="8229600" cy="1296974"/>
          </a:xfrm>
        </p:spPr>
        <p:txBody>
          <a:bodyPr rtlCol="0">
            <a:normAutofit fontScale="90000"/>
          </a:bodyPr>
          <a:lstStyle/>
          <a:p>
            <a:pPr algn="ctr">
              <a:defRPr/>
            </a:pPr>
            <a:r>
              <a:rPr lang="ro-RO" sz="2000" dirty="0" smtClean="0">
                <a:latin typeface="Times New Roman" pitchFamily="18" charset="0"/>
                <a:cs typeface="Times New Roman" pitchFamily="18" charset="0"/>
              </a:rPr>
              <a:t>“</a:t>
            </a:r>
            <a:r>
              <a:rPr lang="ro-RO" sz="2000" b="1" dirty="0" smtClean="0">
                <a:latin typeface="Times New Roman" pitchFamily="18" charset="0"/>
                <a:cs typeface="Times New Roman" pitchFamily="18" charset="0"/>
              </a:rPr>
              <a:t>TIMOTEI POPOVICI”</a:t>
            </a:r>
            <a:r>
              <a:rPr lang="en-US" sz="2000" b="1" dirty="0" smtClean="0">
                <a:latin typeface="Times New Roman" pitchFamily="18" charset="0"/>
                <a:cs typeface="Times New Roman" pitchFamily="18" charset="0"/>
              </a:rPr>
              <a:t> NATIONAL CONTEST OF INSTRUMENTAL PERFORMANCE</a:t>
            </a:r>
            <a:r>
              <a:rPr lang="ro-RO" sz="2000" b="1" dirty="0" smtClean="0">
                <a:latin typeface="Times New Roman" pitchFamily="18" charset="0"/>
                <a:cs typeface="Times New Roman" pitchFamily="18" charset="0"/>
              </a:rPr>
              <a:t/>
            </a:r>
            <a:br>
              <a:rPr lang="ro-RO" sz="2000" b="1" dirty="0" smtClean="0">
                <a:latin typeface="Times New Roman" pitchFamily="18" charset="0"/>
                <a:cs typeface="Times New Roman" pitchFamily="18" charset="0"/>
              </a:rPr>
            </a:br>
            <a:r>
              <a:rPr lang="en-US" sz="2000" dirty="0" smtClean="0">
                <a:latin typeface="Times New Roman" pitchFamily="18" charset="0"/>
                <a:cs typeface="Times New Roman" pitchFamily="18" charset="0"/>
              </a:rPr>
              <a:t/>
            </a:r>
            <a:br>
              <a:rPr lang="en-US" sz="2000" dirty="0" smtClean="0">
                <a:latin typeface="Times New Roman" pitchFamily="18" charset="0"/>
                <a:cs typeface="Times New Roman" pitchFamily="18" charset="0"/>
              </a:rPr>
            </a:br>
            <a:r>
              <a:rPr lang="en-US" sz="2000" b="1" dirty="0" smtClean="0">
                <a:latin typeface="Times New Roman" pitchFamily="18" charset="0"/>
                <a:cs typeface="Times New Roman" pitchFamily="18" charset="0"/>
              </a:rPr>
              <a:t>STRINGGED INSTRUMENTS</a:t>
            </a:r>
            <a:r>
              <a:rPr lang="en-US" sz="2000" dirty="0" smtClean="0">
                <a:latin typeface="Times New Roman" pitchFamily="18" charset="0"/>
                <a:cs typeface="Times New Roman" pitchFamily="18" charset="0"/>
              </a:rPr>
              <a:t/>
            </a:r>
            <a:br>
              <a:rPr lang="en-US" sz="2000" dirty="0" smtClean="0">
                <a:latin typeface="Times New Roman" pitchFamily="18" charset="0"/>
                <a:cs typeface="Times New Roman" pitchFamily="18" charset="0"/>
              </a:rPr>
            </a:br>
            <a:endParaRPr lang="en-US" sz="2000" b="1" dirty="0">
              <a:ln w="12700">
                <a:solidFill>
                  <a:sysClr val="windowText" lastClr="000000"/>
                </a:solidFill>
              </a:ln>
              <a:effectLst>
                <a:innerShdw blurRad="63500" dist="50800" dir="13500000">
                  <a:prstClr val="black">
                    <a:alpha val="50000"/>
                  </a:prstClr>
                </a:innerShdw>
              </a:effectLst>
              <a:latin typeface="Times New Roman" pitchFamily="18" charset="0"/>
              <a:cs typeface="Times New Roman" pitchFamily="18" charset="0"/>
            </a:endParaRPr>
          </a:p>
        </p:txBody>
      </p:sp>
      <p:sp>
        <p:nvSpPr>
          <p:cNvPr id="14339" name="Content Placeholder 10"/>
          <p:cNvSpPr>
            <a:spLocks noGrp="1"/>
          </p:cNvSpPr>
          <p:nvPr>
            <p:ph idx="1"/>
          </p:nvPr>
        </p:nvSpPr>
        <p:spPr>
          <a:xfrm>
            <a:off x="2000204" y="1571612"/>
            <a:ext cx="6858076" cy="4125914"/>
          </a:xfrm>
        </p:spPr>
        <p:txBody>
          <a:bodyPr>
            <a:normAutofit/>
          </a:bodyPr>
          <a:lstStyle/>
          <a:p>
            <a:pPr marL="0" indent="0">
              <a:buNone/>
            </a:pPr>
            <a:endParaRPr lang="ro-RO" sz="2400" b="1" dirty="0" smtClean="0">
              <a:latin typeface="Times New Roman" pitchFamily="18" charset="0"/>
              <a:cs typeface="Times New Roman" pitchFamily="18" charset="0"/>
            </a:endParaRPr>
          </a:p>
          <a:p>
            <a:pPr>
              <a:buFont typeface="Arial" pitchFamily="34" charset="0"/>
              <a:buNone/>
            </a:pPr>
            <a:endParaRPr lang="ro-RO" sz="2000" b="1" dirty="0" smtClean="0">
              <a:latin typeface="Times New Roman" pitchFamily="18" charset="0"/>
              <a:cs typeface="Times New Roman" pitchFamily="18" charset="0"/>
            </a:endParaRPr>
          </a:p>
          <a:p>
            <a:r>
              <a:rPr lang="ro-RO" sz="2000" dirty="0" smtClean="0">
                <a:latin typeface="Times New Roman" pitchFamily="18" charset="0"/>
                <a:cs typeface="Times New Roman" pitchFamily="18" charset="0"/>
              </a:rPr>
              <a:t> </a:t>
            </a:r>
            <a:r>
              <a:rPr lang="en-US" sz="2000" dirty="0" smtClean="0">
                <a:latin typeface="Times New Roman" pitchFamily="18" charset="0"/>
                <a:cs typeface="Times New Roman" pitchFamily="18" charset="0"/>
              </a:rPr>
              <a:t>The first edition took place 13 years ago</a:t>
            </a:r>
            <a:r>
              <a:rPr lang="ro-RO" sz="2000" dirty="0" smtClean="0">
                <a:latin typeface="Times New Roman" pitchFamily="18" charset="0"/>
                <a:cs typeface="Times New Roman" pitchFamily="18" charset="0"/>
              </a:rPr>
              <a:t> ( </a:t>
            </a:r>
            <a:r>
              <a:rPr lang="en-US" sz="2000" dirty="0" smtClean="0">
                <a:latin typeface="Times New Roman" pitchFamily="18" charset="0"/>
                <a:cs typeface="Times New Roman" pitchFamily="18" charset="0"/>
              </a:rPr>
              <a:t>in </a:t>
            </a:r>
            <a:r>
              <a:rPr lang="ro-RO" sz="2000" dirty="0" smtClean="0">
                <a:latin typeface="Times New Roman" pitchFamily="18" charset="0"/>
                <a:cs typeface="Times New Roman" pitchFamily="18" charset="0"/>
              </a:rPr>
              <a:t>2002)</a:t>
            </a:r>
          </a:p>
          <a:p>
            <a:pPr>
              <a:buNone/>
            </a:pPr>
            <a:endParaRPr lang="ro-RO" sz="2000" dirty="0" smtClean="0">
              <a:latin typeface="Times New Roman" pitchFamily="18" charset="0"/>
              <a:cs typeface="Times New Roman" pitchFamily="18" charset="0"/>
            </a:endParaRPr>
          </a:p>
          <a:p>
            <a:r>
              <a:rPr lang="ro-RO" sz="2000" dirty="0" smtClean="0">
                <a:latin typeface="Times New Roman" pitchFamily="18" charset="0"/>
                <a:cs typeface="Times New Roman" pitchFamily="18" charset="0"/>
              </a:rPr>
              <a:t> </a:t>
            </a:r>
            <a:r>
              <a:rPr lang="en-US" sz="2000" dirty="0" smtClean="0">
                <a:latin typeface="Times New Roman" pitchFamily="18" charset="0"/>
                <a:cs typeface="Times New Roman" pitchFamily="18" charset="0"/>
              </a:rPr>
              <a:t>At the latest edition, over </a:t>
            </a:r>
            <a:r>
              <a:rPr lang="ro-RO" sz="2000" dirty="0" smtClean="0">
                <a:latin typeface="Times New Roman" pitchFamily="18" charset="0"/>
                <a:cs typeface="Times New Roman" pitchFamily="18" charset="0"/>
              </a:rPr>
              <a:t>100 </a:t>
            </a:r>
            <a:r>
              <a:rPr lang="en-US" sz="2000" dirty="0" smtClean="0">
                <a:latin typeface="Times New Roman" pitchFamily="18" charset="0"/>
                <a:cs typeface="Times New Roman" pitchFamily="18" charset="0"/>
              </a:rPr>
              <a:t>students from</a:t>
            </a:r>
            <a:r>
              <a:rPr lang="ro-RO" sz="2000" dirty="0" smtClean="0">
                <a:latin typeface="Times New Roman" pitchFamily="18" charset="0"/>
                <a:cs typeface="Times New Roman" pitchFamily="18" charset="0"/>
              </a:rPr>
              <a:t> 17 </a:t>
            </a:r>
            <a:r>
              <a:rPr lang="en-US" sz="2000" dirty="0" smtClean="0">
                <a:latin typeface="Times New Roman" pitchFamily="18" charset="0"/>
                <a:cs typeface="Times New Roman" pitchFamily="18" charset="0"/>
              </a:rPr>
              <a:t> high schools all over the country took part.</a:t>
            </a:r>
            <a:endParaRPr lang="ro-RO" sz="2000" dirty="0" smtClean="0">
              <a:latin typeface="Times New Roman" pitchFamily="18" charset="0"/>
              <a:cs typeface="Times New Roman" pitchFamily="18" charset="0"/>
            </a:endParaRPr>
          </a:p>
          <a:p>
            <a:pPr>
              <a:buNone/>
            </a:pPr>
            <a:endParaRPr lang="ro-RO" sz="2000" dirty="0" smtClean="0">
              <a:latin typeface="Times New Roman" pitchFamily="18" charset="0"/>
              <a:cs typeface="Times New Roman" pitchFamily="18" charset="0"/>
            </a:endParaRPr>
          </a:p>
          <a:p>
            <a:r>
              <a:rPr lang="ro-RO" sz="2000" dirty="0" smtClean="0">
                <a:latin typeface="Times New Roman" pitchFamily="18" charset="0"/>
                <a:cs typeface="Times New Roman" pitchFamily="18" charset="0"/>
              </a:rPr>
              <a:t> </a:t>
            </a:r>
            <a:r>
              <a:rPr lang="en-US" sz="2000" dirty="0" smtClean="0">
                <a:latin typeface="Times New Roman" pitchFamily="18" charset="0"/>
                <a:cs typeface="Times New Roman" pitchFamily="18" charset="0"/>
              </a:rPr>
              <a:t>This</a:t>
            </a:r>
            <a:r>
              <a:rPr lang="ro-RO" sz="2000" dirty="0" smtClean="0">
                <a:latin typeface="Times New Roman" pitchFamily="18" charset="0"/>
                <a:cs typeface="Times New Roman" pitchFamily="18" charset="0"/>
              </a:rPr>
              <a:t> con</a:t>
            </a:r>
            <a:r>
              <a:rPr lang="en-US" sz="2000" dirty="0" smtClean="0">
                <a:latin typeface="Times New Roman" pitchFamily="18" charset="0"/>
                <a:cs typeface="Times New Roman" pitchFamily="18" charset="0"/>
              </a:rPr>
              <a:t>test</a:t>
            </a:r>
            <a:r>
              <a:rPr lang="ro-RO" sz="2000" dirty="0" smtClean="0">
                <a:latin typeface="Times New Roman" pitchFamily="18" charset="0"/>
                <a:cs typeface="Times New Roman" pitchFamily="18" charset="0"/>
              </a:rPr>
              <a:t> </a:t>
            </a:r>
            <a:r>
              <a:rPr lang="ro-RO" sz="2000" dirty="0" err="1" smtClean="0">
                <a:latin typeface="Times New Roman" pitchFamily="18" charset="0"/>
                <a:cs typeface="Times New Roman" pitchFamily="18" charset="0"/>
              </a:rPr>
              <a:t>repr</a:t>
            </a:r>
            <a:r>
              <a:rPr lang="en-US" sz="2000" dirty="0" err="1" smtClean="0">
                <a:latin typeface="Times New Roman" pitchFamily="18" charset="0"/>
                <a:cs typeface="Times New Roman" pitchFamily="18" charset="0"/>
              </a:rPr>
              <a:t>esets</a:t>
            </a:r>
            <a:r>
              <a:rPr lang="en-US" sz="2000" dirty="0" smtClean="0">
                <a:latin typeface="Times New Roman" pitchFamily="18" charset="0"/>
                <a:cs typeface="Times New Roman" pitchFamily="18" charset="0"/>
              </a:rPr>
              <a:t> the </a:t>
            </a:r>
            <a:r>
              <a:rPr lang="ro-RO" sz="2000" dirty="0" err="1" smtClean="0">
                <a:latin typeface="Times New Roman" pitchFamily="18" charset="0"/>
                <a:cs typeface="Times New Roman" pitchFamily="18" charset="0"/>
              </a:rPr>
              <a:t>condi</a:t>
            </a:r>
            <a:r>
              <a:rPr lang="en-US" sz="2000" dirty="0" err="1" smtClean="0">
                <a:latin typeface="Times New Roman" pitchFamily="18" charset="0"/>
                <a:cs typeface="Times New Roman" pitchFamily="18" charset="0"/>
              </a:rPr>
              <a:t>tion</a:t>
            </a:r>
            <a:r>
              <a:rPr lang="en-US" sz="2000" dirty="0" smtClean="0">
                <a:latin typeface="Times New Roman" pitchFamily="18" charset="0"/>
                <a:cs typeface="Times New Roman" pitchFamily="18" charset="0"/>
              </a:rPr>
              <a:t>  of early preparation for the future generations of musicians and those who will not make art their profession will get the sensitivity and the educational pulse so necessary and yet so rare.</a:t>
            </a:r>
          </a:p>
        </p:txBody>
      </p:sp>
      <p:pic>
        <p:nvPicPr>
          <p:cNvPr id="13" name="Picture 12" descr="F:\DSC_9576.JPG"/>
          <p:cNvPicPr>
            <a:picLocks noChangeAspect="1" noChangeArrowheads="1"/>
          </p:cNvPicPr>
          <p:nvPr/>
        </p:nvPicPr>
        <p:blipFill>
          <a:blip r:embed="rId3" cstate="print">
            <a:lum bright="10000"/>
          </a:blip>
          <a:srcRect/>
          <a:stretch>
            <a:fillRect/>
          </a:stretch>
        </p:blipFill>
        <p:spPr bwMode="auto">
          <a:xfrm>
            <a:off x="357158" y="4000504"/>
            <a:ext cx="1643046" cy="2347203"/>
          </a:xfrm>
          <a:prstGeom prst="rect">
            <a:avLst/>
          </a:prstGeom>
          <a:ln>
            <a:noFill/>
          </a:ln>
          <a:effectLst>
            <a:outerShdw blurRad="292100" dist="139700" dir="2700000" algn="tl" rotWithShape="0">
              <a:srgbClr val="333333">
                <a:alpha val="65000"/>
              </a:srgbClr>
            </a:outerShdw>
          </a:effectLst>
        </p:spPr>
      </p:pic>
    </p:spTree>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3000">
        <p15:prstTrans prst="curtains"/>
      </p:transition>
    </mc:Choice>
    <mc:Fallback>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15371" name="Picture 11" descr="C:\Users\George\AppData\Local\Microsoft\Windows\Temporary Internet Files\Content.IE5\S6S99ZNU\MC900352049[1].wmf"/>
          <p:cNvPicPr>
            <a:picLocks noChangeAspect="1" noChangeArrowheads="1"/>
          </p:cNvPicPr>
          <p:nvPr/>
        </p:nvPicPr>
        <p:blipFill>
          <a:blip r:embed="rId2" cstate="print"/>
          <a:srcRect/>
          <a:stretch>
            <a:fillRect/>
          </a:stretch>
        </p:blipFill>
        <p:spPr bwMode="auto">
          <a:xfrm rot="15674908">
            <a:off x="104281" y="1635813"/>
            <a:ext cx="785786" cy="596046"/>
          </a:xfrm>
          <a:prstGeom prst="rect">
            <a:avLst/>
          </a:prstGeom>
          <a:noFill/>
        </p:spPr>
      </p:pic>
      <p:pic>
        <p:nvPicPr>
          <p:cNvPr id="5" name="Picture 5" descr="F:\DSC_9570.JPG"/>
          <p:cNvPicPr>
            <a:picLocks noChangeAspect="1" noChangeArrowheads="1"/>
          </p:cNvPicPr>
          <p:nvPr/>
        </p:nvPicPr>
        <p:blipFill>
          <a:blip r:embed="rId3" cstate="print">
            <a:lum bright="10000"/>
          </a:blip>
          <a:srcRect/>
          <a:stretch>
            <a:fillRect/>
          </a:stretch>
        </p:blipFill>
        <p:spPr bwMode="auto">
          <a:xfrm>
            <a:off x="1357290" y="142852"/>
            <a:ext cx="7305408" cy="4524554"/>
          </a:xfrm>
          <a:prstGeom prst="roundRect">
            <a:avLst>
              <a:gd name="adj" fmla="val 8594"/>
            </a:avLst>
          </a:prstGeom>
          <a:solidFill>
            <a:srgbClr val="FFFFFF">
              <a:shade val="85000"/>
            </a:srgbClr>
          </a:solidFill>
          <a:ln w="28575">
            <a:solidFill>
              <a:schemeClr val="accent6">
                <a:lumMod val="50000"/>
              </a:schemeClr>
            </a:solidFill>
          </a:ln>
          <a:effectLst/>
        </p:spPr>
      </p:pic>
      <p:pic>
        <p:nvPicPr>
          <p:cNvPr id="7" name="Picture 7" descr="F:\DSC_9523.JPG"/>
          <p:cNvPicPr>
            <a:picLocks noChangeAspect="1" noChangeArrowheads="1"/>
          </p:cNvPicPr>
          <p:nvPr/>
        </p:nvPicPr>
        <p:blipFill>
          <a:blip r:embed="rId4" cstate="print">
            <a:duotone>
              <a:prstClr val="black"/>
              <a:schemeClr val="accent1">
                <a:lumMod val="20000"/>
                <a:lumOff val="80000"/>
                <a:tint val="45000"/>
                <a:satMod val="400000"/>
              </a:schemeClr>
            </a:duotone>
            <a:lum bright="10000"/>
          </a:blip>
          <a:srcRect l="24502" r="13939"/>
          <a:stretch>
            <a:fillRect/>
          </a:stretch>
        </p:blipFill>
        <p:spPr bwMode="auto">
          <a:xfrm>
            <a:off x="4500562" y="4143380"/>
            <a:ext cx="2232844" cy="2385317"/>
          </a:xfrm>
          <a:prstGeom prst="roundRect">
            <a:avLst>
              <a:gd name="adj" fmla="val 8594"/>
            </a:avLst>
          </a:prstGeom>
          <a:solidFill>
            <a:srgbClr val="FFFFFF">
              <a:shade val="85000"/>
            </a:srgbClr>
          </a:solidFill>
          <a:ln w="28575">
            <a:solidFill>
              <a:schemeClr val="accent6">
                <a:lumMod val="50000"/>
              </a:schemeClr>
            </a:solidFill>
          </a:ln>
          <a:effectLst/>
        </p:spPr>
      </p:pic>
      <p:pic>
        <p:nvPicPr>
          <p:cNvPr id="8" name="Picture 6" descr="F:\DSC_9999.JPG"/>
          <p:cNvPicPr>
            <a:picLocks noChangeAspect="1" noChangeArrowheads="1"/>
          </p:cNvPicPr>
          <p:nvPr/>
        </p:nvPicPr>
        <p:blipFill>
          <a:blip r:embed="rId5" cstate="print"/>
          <a:srcRect/>
          <a:stretch>
            <a:fillRect/>
          </a:stretch>
        </p:blipFill>
        <p:spPr bwMode="auto">
          <a:xfrm>
            <a:off x="7143768" y="3714752"/>
            <a:ext cx="1805613" cy="2793998"/>
          </a:xfrm>
          <a:prstGeom prst="roundRect">
            <a:avLst>
              <a:gd name="adj" fmla="val 8594"/>
            </a:avLst>
          </a:prstGeom>
          <a:solidFill>
            <a:srgbClr val="FFFFFF">
              <a:shade val="85000"/>
            </a:srgbClr>
          </a:solidFill>
          <a:ln w="28575">
            <a:solidFill>
              <a:schemeClr val="accent6">
                <a:lumMod val="50000"/>
              </a:schemeClr>
            </a:solidFill>
          </a:ln>
          <a:effectLst/>
        </p:spPr>
      </p:pic>
      <p:pic>
        <p:nvPicPr>
          <p:cNvPr id="4" name="Picture 4" descr="F:\DSC_9534.JPG"/>
          <p:cNvPicPr>
            <a:picLocks noChangeAspect="1" noChangeArrowheads="1"/>
          </p:cNvPicPr>
          <p:nvPr/>
        </p:nvPicPr>
        <p:blipFill>
          <a:blip r:embed="rId6" cstate="print"/>
          <a:srcRect/>
          <a:stretch>
            <a:fillRect/>
          </a:stretch>
        </p:blipFill>
        <p:spPr bwMode="auto">
          <a:xfrm rot="21054023">
            <a:off x="656881" y="366394"/>
            <a:ext cx="2166981" cy="3059350"/>
          </a:xfrm>
          <a:prstGeom prst="roundRect">
            <a:avLst>
              <a:gd name="adj" fmla="val 8594"/>
            </a:avLst>
          </a:prstGeom>
          <a:solidFill>
            <a:srgbClr val="FFFFFF">
              <a:shade val="85000"/>
            </a:srgbClr>
          </a:solidFill>
          <a:ln w="28575">
            <a:solidFill>
              <a:schemeClr val="accent6">
                <a:lumMod val="50000"/>
              </a:schemeClr>
            </a:solidFill>
          </a:ln>
          <a:effectLst/>
        </p:spPr>
      </p:pic>
      <p:pic>
        <p:nvPicPr>
          <p:cNvPr id="15369" name="Picture 9" descr="C:\Users\George\AppData\Local\Microsoft\Windows\Temporary Internet Files\Content.IE5\ZQYJ3RLD\MC900331648[1].wmf"/>
          <p:cNvPicPr>
            <a:picLocks noChangeAspect="1" noChangeArrowheads="1"/>
          </p:cNvPicPr>
          <p:nvPr/>
        </p:nvPicPr>
        <p:blipFill>
          <a:blip r:embed="rId7" cstate="print"/>
          <a:srcRect/>
          <a:stretch>
            <a:fillRect/>
          </a:stretch>
        </p:blipFill>
        <p:spPr bwMode="auto">
          <a:xfrm flipH="1">
            <a:off x="142844" y="2786058"/>
            <a:ext cx="857224" cy="1123259"/>
          </a:xfrm>
          <a:prstGeom prst="rect">
            <a:avLst/>
          </a:prstGeom>
          <a:noFill/>
        </p:spPr>
      </p:pic>
      <p:pic>
        <p:nvPicPr>
          <p:cNvPr id="6" name="Picture 3" descr="F:\DSC_0176.JPG"/>
          <p:cNvPicPr>
            <a:picLocks noChangeAspect="1" noChangeArrowheads="1"/>
          </p:cNvPicPr>
          <p:nvPr/>
        </p:nvPicPr>
        <p:blipFill>
          <a:blip r:embed="rId8" cstate="print"/>
          <a:srcRect/>
          <a:stretch>
            <a:fillRect/>
          </a:stretch>
        </p:blipFill>
        <p:spPr bwMode="auto">
          <a:xfrm>
            <a:off x="285720" y="3786190"/>
            <a:ext cx="3963988" cy="2857520"/>
          </a:xfrm>
          <a:prstGeom prst="roundRect">
            <a:avLst>
              <a:gd name="adj" fmla="val 8594"/>
            </a:avLst>
          </a:prstGeom>
          <a:solidFill>
            <a:srgbClr val="FFFFFF">
              <a:shade val="85000"/>
            </a:srgbClr>
          </a:solidFill>
          <a:ln w="28575">
            <a:solidFill>
              <a:schemeClr val="accent6">
                <a:lumMod val="50000"/>
              </a:schemeClr>
            </a:solidFill>
          </a:ln>
          <a:effectLst/>
        </p:spPr>
      </p:pic>
      <p:pic>
        <p:nvPicPr>
          <p:cNvPr id="15370" name="Picture 10" descr="C:\Users\George\AppData\Local\Microsoft\Windows\Temporary Internet Files\Content.IE5\MKR8RRVJ\MM900336648[1].gif"/>
          <p:cNvPicPr>
            <a:picLocks noChangeAspect="1" noChangeArrowheads="1" noCrop="1"/>
          </p:cNvPicPr>
          <p:nvPr/>
        </p:nvPicPr>
        <p:blipFill>
          <a:blip r:embed="rId9" cstate="print"/>
          <a:srcRect/>
          <a:stretch>
            <a:fillRect/>
          </a:stretch>
        </p:blipFill>
        <p:spPr bwMode="auto">
          <a:xfrm>
            <a:off x="142844" y="0"/>
            <a:ext cx="476250" cy="476250"/>
          </a:xfrm>
          <a:prstGeom prst="rect">
            <a:avLst/>
          </a:prstGeom>
          <a:noFill/>
        </p:spPr>
      </p:pic>
    </p:spTree>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3000">
        <p15:prstTrans prst="curtains"/>
      </p:transition>
    </mc:Choice>
    <mc:Fallback>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925880" y="268284"/>
            <a:ext cx="8229600" cy="868362"/>
          </a:xfrm>
        </p:spPr>
        <p:txBody>
          <a:bodyPr>
            <a:normAutofit fontScale="90000"/>
          </a:bodyPr>
          <a:lstStyle/>
          <a:p>
            <a:pPr algn="ctr"/>
            <a:r>
              <a:rPr lang="en-US" sz="3200" b="1" dirty="0" smtClean="0">
                <a:latin typeface="Arial" panose="020B0604020202020204" pitchFamily="34" charset="0"/>
                <a:cs typeface="Arial" panose="020B0604020202020204" pitchFamily="34" charset="0"/>
              </a:rPr>
              <a:t>PAINTING EXHIBITION </a:t>
            </a:r>
            <a:r>
              <a:rPr lang="ro-RO" sz="3200" b="1" dirty="0" smtClean="0">
                <a:latin typeface="Arial" panose="020B0604020202020204" pitchFamily="34" charset="0"/>
                <a:cs typeface="Arial" panose="020B0604020202020204" pitchFamily="34" charset="0"/>
              </a:rPr>
              <a:t>-</a:t>
            </a:r>
            <a:r>
              <a:rPr lang="en-US" sz="3200" b="1" dirty="0" smtClean="0">
                <a:latin typeface="Arial" panose="020B0604020202020204" pitchFamily="34" charset="0"/>
                <a:cs typeface="Arial" panose="020B0604020202020204" pitchFamily="34" charset="0"/>
              </a:rPr>
              <a:t> </a:t>
            </a:r>
            <a:r>
              <a:rPr lang="ro-RO" sz="3200" b="1" dirty="0" smtClean="0">
                <a:latin typeface="Arial" panose="020B0604020202020204" pitchFamily="34" charset="0"/>
                <a:cs typeface="Arial" panose="020B0604020202020204" pitchFamily="34" charset="0"/>
              </a:rPr>
              <a:t>22</a:t>
            </a:r>
            <a:r>
              <a:rPr lang="en-US" sz="3200" b="1" dirty="0" err="1" smtClean="0">
                <a:latin typeface="Arial" panose="020B0604020202020204" pitchFamily="34" charset="0"/>
                <a:cs typeface="Arial" panose="020B0604020202020204" pitchFamily="34" charset="0"/>
              </a:rPr>
              <a:t>nd</a:t>
            </a:r>
            <a:r>
              <a:rPr lang="ro-RO" sz="3200" b="1" dirty="0" smtClean="0">
                <a:latin typeface="Arial" panose="020B0604020202020204" pitchFamily="34" charset="0"/>
                <a:cs typeface="Arial" panose="020B0604020202020204" pitchFamily="34" charset="0"/>
              </a:rPr>
              <a:t> </a:t>
            </a:r>
            <a:r>
              <a:rPr lang="en-US" sz="3200" b="1" dirty="0" smtClean="0">
                <a:latin typeface="Arial" panose="020B0604020202020204" pitchFamily="34" charset="0"/>
                <a:cs typeface="Arial" panose="020B0604020202020204" pitchFamily="34" charset="0"/>
              </a:rPr>
              <a:t>M</a:t>
            </a:r>
            <a:r>
              <a:rPr lang="ro-RO" sz="3200" b="1" dirty="0" smtClean="0">
                <a:latin typeface="Arial" panose="020B0604020202020204" pitchFamily="34" charset="0"/>
                <a:cs typeface="Arial" panose="020B0604020202020204" pitchFamily="34" charset="0"/>
              </a:rPr>
              <a:t>ar</a:t>
            </a:r>
            <a:r>
              <a:rPr lang="en-US" sz="3200" b="1" dirty="0" err="1" smtClean="0">
                <a:latin typeface="Arial" panose="020B0604020202020204" pitchFamily="34" charset="0"/>
                <a:cs typeface="Arial" panose="020B0604020202020204" pitchFamily="34" charset="0"/>
              </a:rPr>
              <a:t>ch</a:t>
            </a:r>
            <a:r>
              <a:rPr lang="ro-RO" sz="3200" b="1" dirty="0" smtClean="0">
                <a:latin typeface="Arial" panose="020B0604020202020204" pitchFamily="34" charset="0"/>
                <a:cs typeface="Arial" panose="020B0604020202020204" pitchFamily="34" charset="0"/>
              </a:rPr>
              <a:t> 2012 </a:t>
            </a:r>
            <a:br>
              <a:rPr lang="ro-RO" sz="3200" b="1" dirty="0" smtClean="0">
                <a:latin typeface="Arial" panose="020B0604020202020204" pitchFamily="34" charset="0"/>
                <a:cs typeface="Arial" panose="020B0604020202020204" pitchFamily="34" charset="0"/>
              </a:rPr>
            </a:br>
            <a:r>
              <a:rPr lang="ro-RO" sz="3200" b="1" dirty="0" smtClean="0">
                <a:latin typeface="Arial" panose="020B0604020202020204" pitchFamily="34" charset="0"/>
                <a:cs typeface="Arial" panose="020B0604020202020204" pitchFamily="34" charset="0"/>
              </a:rPr>
              <a:t>clas</a:t>
            </a:r>
            <a:r>
              <a:rPr lang="en-US" sz="3200" b="1" dirty="0" smtClean="0">
                <a:latin typeface="Arial" panose="020B0604020202020204" pitchFamily="34" charset="0"/>
                <a:cs typeface="Arial" panose="020B0604020202020204" pitchFamily="34" charset="0"/>
              </a:rPr>
              <a:t>s</a:t>
            </a:r>
            <a:r>
              <a:rPr lang="ro-RO" sz="3200" b="1" dirty="0" smtClean="0">
                <a:latin typeface="Arial" panose="020B0604020202020204" pitchFamily="34" charset="0"/>
                <a:cs typeface="Arial" panose="020B0604020202020204" pitchFamily="34" charset="0"/>
              </a:rPr>
              <a:t>  XI  B, </a:t>
            </a:r>
            <a:r>
              <a:rPr lang="en-US" sz="3200" b="1" dirty="0" smtClean="0">
                <a:latin typeface="Arial" panose="020B0604020202020204" pitchFamily="34" charset="0"/>
                <a:cs typeface="Arial" panose="020B0604020202020204" pitchFamily="34" charset="0"/>
              </a:rPr>
              <a:t>Painting Field</a:t>
            </a:r>
            <a:br>
              <a:rPr lang="en-US" sz="3200" b="1" dirty="0" smtClean="0">
                <a:latin typeface="Arial" panose="020B0604020202020204" pitchFamily="34" charset="0"/>
                <a:cs typeface="Arial" panose="020B0604020202020204" pitchFamily="34" charset="0"/>
              </a:rPr>
            </a:br>
            <a:r>
              <a:rPr lang="ro-RO" sz="3200" b="1" dirty="0" smtClean="0">
                <a:latin typeface="Arial" panose="020B0604020202020204" pitchFamily="34" charset="0"/>
                <a:cs typeface="Arial" panose="020B0604020202020204" pitchFamily="34" charset="0"/>
              </a:rPr>
              <a:t> </a:t>
            </a:r>
            <a:r>
              <a:rPr lang="en-US" sz="3200" b="1" dirty="0" smtClean="0">
                <a:latin typeface="Arial" panose="020B0604020202020204" pitchFamily="34" charset="0"/>
                <a:cs typeface="Arial" panose="020B0604020202020204" pitchFamily="34" charset="0"/>
              </a:rPr>
              <a:t>Coordinator teacher: </a:t>
            </a:r>
            <a:r>
              <a:rPr lang="ro-RO" sz="3200" b="1" dirty="0" smtClean="0">
                <a:latin typeface="Arial" panose="020B0604020202020204" pitchFamily="34" charset="0"/>
                <a:cs typeface="Arial" panose="020B0604020202020204" pitchFamily="34" charset="0"/>
              </a:rPr>
              <a:t>Eugen Dornescu</a:t>
            </a:r>
            <a:endParaRPr lang="en-US" sz="3200" b="1" dirty="0" smtClean="0">
              <a:latin typeface="Arial" panose="020B0604020202020204" pitchFamily="34" charset="0"/>
              <a:cs typeface="Arial" panose="020B0604020202020204" pitchFamily="34" charset="0"/>
            </a:endParaRPr>
          </a:p>
        </p:txBody>
      </p:sp>
      <p:pic>
        <p:nvPicPr>
          <p:cNvPr id="18435" name="Picture 2" descr="C:\Documents and Settings\Dinca\Desktop\EXPOZITIE XIB\Herciu Nic 5.jpg"/>
          <p:cNvPicPr>
            <a:picLocks noChangeAspect="1" noChangeArrowheads="1"/>
          </p:cNvPicPr>
          <p:nvPr/>
        </p:nvPicPr>
        <p:blipFill>
          <a:blip r:embed="rId2" cstate="print"/>
          <a:srcRect/>
          <a:stretch>
            <a:fillRect/>
          </a:stretch>
        </p:blipFill>
        <p:spPr bwMode="auto">
          <a:xfrm>
            <a:off x="3214688" y="1643063"/>
            <a:ext cx="2643187" cy="3143250"/>
          </a:xfrm>
          <a:prstGeom prst="rect">
            <a:avLst/>
          </a:prstGeom>
          <a:noFill/>
          <a:ln w="9525">
            <a:noFill/>
            <a:miter lim="800000"/>
            <a:headEnd/>
            <a:tailEnd/>
          </a:ln>
        </p:spPr>
      </p:pic>
      <p:sp>
        <p:nvSpPr>
          <p:cNvPr id="18436" name="TextBox 3"/>
          <p:cNvSpPr txBox="1">
            <a:spLocks noChangeArrowheads="1"/>
          </p:cNvSpPr>
          <p:nvPr/>
        </p:nvSpPr>
        <p:spPr bwMode="auto">
          <a:xfrm>
            <a:off x="3286125" y="4786313"/>
            <a:ext cx="2581275" cy="369887"/>
          </a:xfrm>
          <a:prstGeom prst="rect">
            <a:avLst/>
          </a:prstGeom>
          <a:noFill/>
          <a:ln w="9525">
            <a:noFill/>
            <a:miter lim="800000"/>
            <a:headEnd/>
            <a:tailEnd/>
          </a:ln>
        </p:spPr>
        <p:txBody>
          <a:bodyPr>
            <a:spAutoFit/>
          </a:bodyPr>
          <a:lstStyle/>
          <a:p>
            <a:pPr algn="ctr"/>
            <a:r>
              <a:rPr lang="en-US" b="1" dirty="0" smtClean="0">
                <a:solidFill>
                  <a:srgbClr val="C00000"/>
                </a:solidFill>
              </a:rPr>
              <a:t>CHILDREN GAME</a:t>
            </a:r>
            <a:endParaRPr lang="en-US" b="1" dirty="0">
              <a:solidFill>
                <a:srgbClr val="C00000"/>
              </a:solidFill>
            </a:endParaRPr>
          </a:p>
        </p:txBody>
      </p:sp>
      <p:pic>
        <p:nvPicPr>
          <p:cNvPr id="18437" name="Picture 3" descr="C:\Documents and Settings\Dinca\Desktop\EXPOZITIE XIB\IMG_4658.JPG"/>
          <p:cNvPicPr>
            <a:picLocks noChangeAspect="1" noChangeArrowheads="1"/>
          </p:cNvPicPr>
          <p:nvPr/>
        </p:nvPicPr>
        <p:blipFill>
          <a:blip r:embed="rId3" cstate="print"/>
          <a:srcRect/>
          <a:stretch>
            <a:fillRect/>
          </a:stretch>
        </p:blipFill>
        <p:spPr bwMode="auto">
          <a:xfrm rot="287837">
            <a:off x="260350" y="1606550"/>
            <a:ext cx="2617788" cy="2105025"/>
          </a:xfrm>
          <a:prstGeom prst="rect">
            <a:avLst/>
          </a:prstGeom>
          <a:noFill/>
          <a:ln w="9525">
            <a:noFill/>
            <a:miter lim="800000"/>
            <a:headEnd/>
            <a:tailEnd/>
          </a:ln>
        </p:spPr>
      </p:pic>
      <p:pic>
        <p:nvPicPr>
          <p:cNvPr id="18438" name="Picture 4" descr="C:\Documents and Settings\Dinca\Desktop\EXPOZITIE XIB\Bordos Codrut 1.jpg"/>
          <p:cNvPicPr>
            <a:picLocks noChangeAspect="1" noChangeArrowheads="1"/>
          </p:cNvPicPr>
          <p:nvPr/>
        </p:nvPicPr>
        <p:blipFill>
          <a:blip r:embed="rId4" cstate="print"/>
          <a:srcRect/>
          <a:stretch>
            <a:fillRect/>
          </a:stretch>
        </p:blipFill>
        <p:spPr bwMode="auto">
          <a:xfrm rot="535329">
            <a:off x="6132513" y="1841500"/>
            <a:ext cx="2727325" cy="2238375"/>
          </a:xfrm>
          <a:prstGeom prst="rect">
            <a:avLst/>
          </a:prstGeom>
          <a:noFill/>
          <a:ln w="9525">
            <a:noFill/>
            <a:miter lim="800000"/>
            <a:headEnd/>
            <a:tailEnd/>
          </a:ln>
        </p:spPr>
      </p:pic>
      <p:pic>
        <p:nvPicPr>
          <p:cNvPr id="18439" name="Picture 5" descr="C:\Documents and Settings\Dinca\Desktop\EXPOZITIE XIB\Sargan Daiana 2.jpg"/>
          <p:cNvPicPr>
            <a:picLocks noChangeAspect="1" noChangeArrowheads="1"/>
          </p:cNvPicPr>
          <p:nvPr/>
        </p:nvPicPr>
        <p:blipFill>
          <a:blip r:embed="rId5" cstate="print"/>
          <a:srcRect/>
          <a:stretch>
            <a:fillRect/>
          </a:stretch>
        </p:blipFill>
        <p:spPr bwMode="auto">
          <a:xfrm rot="949161">
            <a:off x="261938" y="4375150"/>
            <a:ext cx="2522537" cy="1990725"/>
          </a:xfrm>
          <a:prstGeom prst="rect">
            <a:avLst/>
          </a:prstGeom>
          <a:noFill/>
          <a:ln w="9525">
            <a:noFill/>
            <a:miter lim="800000"/>
            <a:headEnd/>
            <a:tailEnd/>
          </a:ln>
        </p:spPr>
      </p:pic>
      <p:pic>
        <p:nvPicPr>
          <p:cNvPr id="18440" name="Picture 6" descr="C:\Documents and Settings\Dinca\Desktop\EXPOZITIE XIB\Sirbu Lois 1.jpg"/>
          <p:cNvPicPr>
            <a:picLocks noChangeAspect="1" noChangeArrowheads="1"/>
          </p:cNvPicPr>
          <p:nvPr/>
        </p:nvPicPr>
        <p:blipFill>
          <a:blip r:embed="rId6" cstate="print"/>
          <a:srcRect/>
          <a:stretch>
            <a:fillRect/>
          </a:stretch>
        </p:blipFill>
        <p:spPr bwMode="auto">
          <a:xfrm rot="290360">
            <a:off x="6348413" y="4572000"/>
            <a:ext cx="2513012" cy="2005013"/>
          </a:xfrm>
          <a:prstGeom prst="rect">
            <a:avLst/>
          </a:prstGeom>
          <a:noFill/>
          <a:ln w="9525">
            <a:noFill/>
            <a:miter lim="800000"/>
            <a:headEnd/>
            <a:tailEnd/>
          </a:ln>
        </p:spPr>
      </p:pic>
      <p:pic>
        <p:nvPicPr>
          <p:cNvPr id="18441" name="Picture 7" descr="C:\Documents and Settings\Dinca\Desktop\EXPOZITIE XIB\Sincraian Dorin 4.jpg"/>
          <p:cNvPicPr>
            <a:picLocks noChangeAspect="1" noChangeArrowheads="1"/>
          </p:cNvPicPr>
          <p:nvPr/>
        </p:nvPicPr>
        <p:blipFill>
          <a:blip r:embed="rId7" cstate="print"/>
          <a:srcRect/>
          <a:stretch>
            <a:fillRect/>
          </a:stretch>
        </p:blipFill>
        <p:spPr bwMode="auto">
          <a:xfrm>
            <a:off x="3606800" y="5357813"/>
            <a:ext cx="2036763" cy="1357312"/>
          </a:xfrm>
          <a:prstGeom prst="rect">
            <a:avLst/>
          </a:prstGeom>
          <a:noFill/>
          <a:ln w="9525">
            <a:noFill/>
            <a:miter lim="800000"/>
            <a:headEnd/>
            <a:tailEnd/>
          </a:ln>
        </p:spPr>
      </p:pic>
    </p:spTree>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3000">
        <p15:prstTrans prst="curtains"/>
      </p:transition>
    </mc:Choice>
    <mc:Fallback>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1512" y="4107901"/>
            <a:ext cx="2812130" cy="2357907"/>
          </a:xfrm>
          <a:prstGeom prst="rect">
            <a:avLst/>
          </a:prstGeom>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3323" y="1778938"/>
            <a:ext cx="2880320" cy="2101331"/>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26255" y="2636912"/>
            <a:ext cx="2376264" cy="3168352"/>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95132" y="1196752"/>
            <a:ext cx="3172384" cy="2683517"/>
          </a:xfrm>
          <a:prstGeom prst="rect">
            <a:avLst/>
          </a:prstGeom>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20047" y="4365104"/>
            <a:ext cx="2787172" cy="2232248"/>
          </a:xfrm>
          <a:prstGeom prst="rect">
            <a:avLst/>
          </a:prstGeom>
        </p:spPr>
      </p:pic>
      <p:sp>
        <p:nvSpPr>
          <p:cNvPr id="14" name="TextBox 13"/>
          <p:cNvSpPr txBox="1"/>
          <p:nvPr/>
        </p:nvSpPr>
        <p:spPr>
          <a:xfrm>
            <a:off x="321512" y="214290"/>
            <a:ext cx="7634864" cy="1600438"/>
          </a:xfrm>
          <a:prstGeom prst="rect">
            <a:avLst/>
          </a:prstGeom>
          <a:noFill/>
        </p:spPr>
        <p:txBody>
          <a:bodyPr wrap="square" rtlCol="0">
            <a:spAutoFit/>
          </a:bodyPr>
          <a:lstStyle/>
          <a:p>
            <a:r>
              <a:rPr lang="en-US" sz="2000" b="1" dirty="0" err="1" smtClean="0">
                <a:cs typeface="Arial" panose="020B0604020202020204" pitchFamily="34" charset="0"/>
              </a:rPr>
              <a:t>Educat</a:t>
            </a:r>
            <a:r>
              <a:rPr lang="ro-RO" sz="2000" b="1" dirty="0" err="1" smtClean="0">
                <a:cs typeface="Arial" panose="020B0604020202020204" pitchFamily="34" charset="0"/>
              </a:rPr>
              <a:t>ional</a:t>
            </a:r>
            <a:r>
              <a:rPr lang="en-US" sz="2000" b="1" dirty="0" smtClean="0">
                <a:cs typeface="Arial" panose="020B0604020202020204" pitchFamily="34" charset="0"/>
              </a:rPr>
              <a:t> Project</a:t>
            </a:r>
            <a:r>
              <a:rPr lang="ro-RO" sz="2000" b="1" dirty="0" smtClean="0">
                <a:cs typeface="Arial" panose="020B0604020202020204" pitchFamily="34" charset="0"/>
              </a:rPr>
              <a:t> </a:t>
            </a:r>
          </a:p>
          <a:p>
            <a:endParaRPr lang="ro-RO" b="1" dirty="0" smtClean="0">
              <a:cs typeface="Arial" panose="020B0604020202020204" pitchFamily="34" charset="0"/>
            </a:endParaRPr>
          </a:p>
          <a:p>
            <a:r>
              <a:rPr lang="en-US" sz="2000" b="1" dirty="0" smtClean="0">
                <a:solidFill>
                  <a:srgbClr val="C00000"/>
                </a:solidFill>
                <a:cs typeface="Arial" panose="020B0604020202020204" pitchFamily="34" charset="0"/>
              </a:rPr>
              <a:t>“The </a:t>
            </a:r>
            <a:r>
              <a:rPr lang="ro-RO" sz="2000" b="1" dirty="0" smtClean="0">
                <a:solidFill>
                  <a:srgbClr val="C00000"/>
                </a:solidFill>
                <a:cs typeface="Arial" panose="020B0604020202020204" pitchFamily="34" charset="0"/>
              </a:rPr>
              <a:t>Costum</a:t>
            </a:r>
            <a:r>
              <a:rPr lang="en-US" sz="2000" b="1" dirty="0" smtClean="0">
                <a:solidFill>
                  <a:srgbClr val="C00000"/>
                </a:solidFill>
                <a:cs typeface="Arial" panose="020B0604020202020204" pitchFamily="34" charset="0"/>
              </a:rPr>
              <a:t>e</a:t>
            </a:r>
            <a:r>
              <a:rPr lang="ro-RO" sz="2000" b="1" dirty="0" smtClean="0">
                <a:solidFill>
                  <a:srgbClr val="C00000"/>
                </a:solidFill>
                <a:cs typeface="Arial" panose="020B0604020202020204" pitchFamily="34" charset="0"/>
              </a:rPr>
              <a:t> </a:t>
            </a:r>
            <a:r>
              <a:rPr lang="en-US" sz="2000" b="1" dirty="0" smtClean="0">
                <a:solidFill>
                  <a:srgbClr val="C00000"/>
                </a:solidFill>
                <a:cs typeface="Arial" panose="020B0604020202020204" pitchFamily="34" charset="0"/>
              </a:rPr>
              <a:t>from </a:t>
            </a:r>
            <a:r>
              <a:rPr lang="ro-RO" sz="2000" b="1" dirty="0" smtClean="0">
                <a:solidFill>
                  <a:srgbClr val="C00000"/>
                </a:solidFill>
                <a:cs typeface="Arial" panose="020B0604020202020204" pitchFamily="34" charset="0"/>
              </a:rPr>
              <a:t>Baro</a:t>
            </a:r>
            <a:r>
              <a:rPr lang="en-US" sz="2000" b="1" dirty="0" err="1" smtClean="0">
                <a:solidFill>
                  <a:srgbClr val="C00000"/>
                </a:solidFill>
                <a:cs typeface="Arial" panose="020B0604020202020204" pitchFamily="34" charset="0"/>
              </a:rPr>
              <a:t>que</a:t>
            </a:r>
            <a:r>
              <a:rPr lang="ro-RO" sz="2000" b="1" dirty="0" smtClean="0">
                <a:solidFill>
                  <a:srgbClr val="C00000"/>
                </a:solidFill>
                <a:cs typeface="Arial" panose="020B0604020202020204" pitchFamily="34" charset="0"/>
              </a:rPr>
              <a:t> </a:t>
            </a:r>
            <a:r>
              <a:rPr lang="en-US" sz="2000" b="1" dirty="0" smtClean="0">
                <a:solidFill>
                  <a:srgbClr val="C00000"/>
                </a:solidFill>
                <a:cs typeface="Arial" panose="020B0604020202020204" pitchFamily="34" charset="0"/>
              </a:rPr>
              <a:t>to</a:t>
            </a:r>
            <a:r>
              <a:rPr lang="ro-RO" sz="2000" b="1" dirty="0" smtClean="0">
                <a:solidFill>
                  <a:srgbClr val="C00000"/>
                </a:solidFill>
                <a:cs typeface="Arial" panose="020B0604020202020204" pitchFamily="34" charset="0"/>
              </a:rPr>
              <a:t> </a:t>
            </a:r>
            <a:r>
              <a:rPr lang="ro-RO" sz="2000" b="1" dirty="0" err="1" smtClean="0">
                <a:solidFill>
                  <a:srgbClr val="C00000"/>
                </a:solidFill>
                <a:cs typeface="Arial" panose="020B0604020202020204" pitchFamily="34" charset="0"/>
              </a:rPr>
              <a:t>Neo-Got</a:t>
            </a:r>
            <a:r>
              <a:rPr lang="en-US" sz="2000" b="1" dirty="0" smtClean="0">
                <a:solidFill>
                  <a:srgbClr val="C00000"/>
                </a:solidFill>
                <a:cs typeface="Arial" panose="020B0604020202020204" pitchFamily="34" charset="0"/>
              </a:rPr>
              <a:t>h</a:t>
            </a:r>
            <a:r>
              <a:rPr lang="ro-RO" sz="2000" b="1" dirty="0" smtClean="0">
                <a:solidFill>
                  <a:srgbClr val="C00000"/>
                </a:solidFill>
                <a:cs typeface="Arial" panose="020B0604020202020204" pitchFamily="34" charset="0"/>
              </a:rPr>
              <a:t>ic</a:t>
            </a:r>
            <a:r>
              <a:rPr lang="en-US" sz="2000" b="1" dirty="0" smtClean="0">
                <a:solidFill>
                  <a:srgbClr val="C00000"/>
                </a:solidFill>
                <a:cs typeface="Arial" panose="020B0604020202020204" pitchFamily="34" charset="0"/>
              </a:rPr>
              <a:t>”</a:t>
            </a:r>
            <a:r>
              <a:rPr lang="ro-RO" sz="2000" b="1" dirty="0" smtClean="0">
                <a:solidFill>
                  <a:srgbClr val="C00000"/>
                </a:solidFill>
                <a:cs typeface="Arial" panose="020B0604020202020204" pitchFamily="34" charset="0"/>
              </a:rPr>
              <a:t>, Brukenthal</a:t>
            </a:r>
            <a:r>
              <a:rPr lang="en-US" sz="2000" b="1" dirty="0" smtClean="0">
                <a:solidFill>
                  <a:srgbClr val="C00000"/>
                </a:solidFill>
                <a:cs typeface="Arial" panose="020B0604020202020204" pitchFamily="34" charset="0"/>
              </a:rPr>
              <a:t> Palace</a:t>
            </a:r>
            <a:r>
              <a:rPr lang="ro-RO" sz="2000" b="1" dirty="0" smtClean="0">
                <a:solidFill>
                  <a:srgbClr val="C00000"/>
                </a:solidFill>
                <a:cs typeface="Arial" panose="020B0604020202020204" pitchFamily="34" charset="0"/>
              </a:rPr>
              <a:t>, 2009 </a:t>
            </a:r>
            <a:endParaRPr lang="ro-RO" sz="2000" b="1" dirty="0">
              <a:solidFill>
                <a:srgbClr val="C00000"/>
              </a:solidFill>
              <a:cs typeface="Arial" panose="020B0604020202020204" pitchFamily="34" charset="0"/>
            </a:endParaRPr>
          </a:p>
          <a:p>
            <a:r>
              <a:rPr lang="ro-RO" sz="2000" b="1" dirty="0" err="1" smtClean="0">
                <a:cs typeface="Arial" panose="020B0604020202020204" pitchFamily="34" charset="0"/>
              </a:rPr>
              <a:t>Coord</a:t>
            </a:r>
            <a:r>
              <a:rPr lang="en-US" sz="2000" b="1" dirty="0" err="1" smtClean="0">
                <a:cs typeface="Arial" panose="020B0604020202020204" pitchFamily="34" charset="0"/>
              </a:rPr>
              <a:t>i</a:t>
            </a:r>
            <a:r>
              <a:rPr lang="ro-RO" sz="2000" b="1" dirty="0" err="1" smtClean="0">
                <a:cs typeface="Arial" panose="020B0604020202020204" pitchFamily="34" charset="0"/>
              </a:rPr>
              <a:t>nator</a:t>
            </a:r>
            <a:r>
              <a:rPr lang="en-US" sz="2000" b="1" dirty="0" smtClean="0">
                <a:cs typeface="Arial" panose="020B0604020202020204" pitchFamily="34" charset="0"/>
              </a:rPr>
              <a:t> teacher: </a:t>
            </a:r>
            <a:r>
              <a:rPr lang="ro-RO" sz="2000" b="1" dirty="0" smtClean="0">
                <a:cs typeface="Arial" panose="020B0604020202020204" pitchFamily="34" charset="0"/>
              </a:rPr>
              <a:t>Anca Serfözö</a:t>
            </a:r>
            <a:endParaRPr lang="ro-RO" sz="2000" b="1" dirty="0">
              <a:cs typeface="Arial" panose="020B0604020202020204" pitchFamily="34" charset="0"/>
            </a:endParaRPr>
          </a:p>
        </p:txBody>
      </p:sp>
    </p:spTree>
    <p:extLst>
      <p:ext uri="{BB962C8B-B14F-4D97-AF65-F5344CB8AC3E}">
        <p14:creationId xmlns:p14="http://schemas.microsoft.com/office/powerpoint/2010/main" val="4125662660"/>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3000">
        <p15:prstTrans prst="curtains"/>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014" y="1268760"/>
            <a:ext cx="9096375" cy="5382394"/>
          </a:xfrm>
          <a:prstGeom prst="rect">
            <a:avLst/>
          </a:prstGeom>
        </p:spPr>
      </p:pic>
      <p:sp>
        <p:nvSpPr>
          <p:cNvPr id="6" name="TextBox 5"/>
          <p:cNvSpPr txBox="1"/>
          <p:nvPr/>
        </p:nvSpPr>
        <p:spPr>
          <a:xfrm>
            <a:off x="0" y="0"/>
            <a:ext cx="9447965" cy="646331"/>
          </a:xfrm>
          <a:prstGeom prst="rect">
            <a:avLst/>
          </a:prstGeom>
          <a:noFill/>
        </p:spPr>
        <p:txBody>
          <a:bodyPr wrap="square" rtlCol="0">
            <a:spAutoFit/>
          </a:bodyPr>
          <a:lstStyle/>
          <a:p>
            <a:r>
              <a:rPr lang="en-US" sz="3600" b="1" dirty="0" smtClean="0"/>
              <a:t>ROMANIA’S LOCATION ON THE GLOBE</a:t>
            </a:r>
            <a:endParaRPr lang="ro-RO" sz="3600" b="1" dirty="0"/>
          </a:p>
        </p:txBody>
      </p:sp>
    </p:spTree>
    <p:extLst>
      <p:ext uri="{BB962C8B-B14F-4D97-AF65-F5344CB8AC3E}">
        <p14:creationId xmlns:p14="http://schemas.microsoft.com/office/powerpoint/2010/main" val="3246491877"/>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3000" advTm="6000">
        <p15:prstTrans prst="curtains"/>
      </p:transition>
    </mc:Choice>
    <mc:Fallback>
      <p:transition spd="slow" advTm="6000">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96505" y="2373148"/>
            <a:ext cx="2577080" cy="1719197"/>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9161" y="4268130"/>
            <a:ext cx="2935216" cy="2199516"/>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96765" y="4391178"/>
            <a:ext cx="2776560" cy="2083304"/>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20066" y="3592398"/>
            <a:ext cx="2352973" cy="2875248"/>
          </a:xfrm>
          <a:prstGeom prst="rect">
            <a:avLst/>
          </a:prstGeom>
        </p:spPr>
      </p:pic>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1870" y="1154009"/>
            <a:ext cx="2775584" cy="2710532"/>
          </a:xfrm>
          <a:prstGeom prst="rect">
            <a:avLst/>
          </a:prstGeom>
        </p:spPr>
      </p:pic>
      <p:pic>
        <p:nvPicPr>
          <p:cNvPr id="7"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27329" y="1154009"/>
            <a:ext cx="2769696" cy="2295237"/>
          </a:xfrm>
          <a:prstGeom prst="rect">
            <a:avLst/>
          </a:prstGeom>
        </p:spPr>
      </p:pic>
      <p:pic>
        <p:nvPicPr>
          <p:cNvPr id="8" name="Picture 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588224" y="98645"/>
            <a:ext cx="2435740" cy="2110728"/>
          </a:xfrm>
          <a:prstGeom prst="rect">
            <a:avLst/>
          </a:prstGeom>
        </p:spPr>
      </p:pic>
      <p:sp>
        <p:nvSpPr>
          <p:cNvPr id="9" name="TextBox 8"/>
          <p:cNvSpPr txBox="1"/>
          <p:nvPr/>
        </p:nvSpPr>
        <p:spPr>
          <a:xfrm>
            <a:off x="-268006" y="-49005"/>
            <a:ext cx="7154415" cy="1538883"/>
          </a:xfrm>
          <a:prstGeom prst="rect">
            <a:avLst/>
          </a:prstGeom>
          <a:noFill/>
        </p:spPr>
        <p:txBody>
          <a:bodyPr wrap="square" rtlCol="0">
            <a:spAutoFit/>
          </a:bodyPr>
          <a:lstStyle/>
          <a:p>
            <a:pPr algn="ctr"/>
            <a:r>
              <a:rPr lang="en-US" sz="2000" b="1" dirty="0" smtClean="0">
                <a:solidFill>
                  <a:srgbClr val="C00000"/>
                </a:solidFill>
              </a:rPr>
              <a:t>E</a:t>
            </a:r>
            <a:r>
              <a:rPr lang="ro-RO" sz="2000" b="1" dirty="0" err="1" smtClean="0">
                <a:solidFill>
                  <a:srgbClr val="C00000"/>
                </a:solidFill>
              </a:rPr>
              <a:t>ducaţional</a:t>
            </a:r>
            <a:r>
              <a:rPr lang="en-US" sz="2000" b="1" dirty="0" smtClean="0">
                <a:solidFill>
                  <a:srgbClr val="C00000"/>
                </a:solidFill>
              </a:rPr>
              <a:t> Project</a:t>
            </a:r>
            <a:endParaRPr lang="ro-RO" sz="2000" b="1" dirty="0" smtClean="0">
              <a:solidFill>
                <a:srgbClr val="C00000"/>
              </a:solidFill>
            </a:endParaRPr>
          </a:p>
          <a:p>
            <a:pPr algn="ctr"/>
            <a:r>
              <a:rPr lang="en-US" sz="2000" b="1" dirty="0" smtClean="0">
                <a:solidFill>
                  <a:srgbClr val="C00000"/>
                </a:solidFill>
              </a:rPr>
              <a:t>Fairies</a:t>
            </a:r>
            <a:r>
              <a:rPr lang="ro-RO" sz="2000" b="1" dirty="0" smtClean="0">
                <a:solidFill>
                  <a:srgbClr val="C00000"/>
                </a:solidFill>
              </a:rPr>
              <a:t>, </a:t>
            </a:r>
            <a:r>
              <a:rPr lang="en-US" sz="2000" b="1" dirty="0" smtClean="0">
                <a:solidFill>
                  <a:srgbClr val="C00000"/>
                </a:solidFill>
              </a:rPr>
              <a:t>elves</a:t>
            </a:r>
            <a:r>
              <a:rPr lang="ro-RO" sz="2000" b="1" dirty="0" smtClean="0">
                <a:solidFill>
                  <a:srgbClr val="C00000"/>
                </a:solidFill>
              </a:rPr>
              <a:t>, dragon</a:t>
            </a:r>
            <a:r>
              <a:rPr lang="en-US" sz="2000" b="1" dirty="0" smtClean="0">
                <a:solidFill>
                  <a:srgbClr val="C00000"/>
                </a:solidFill>
              </a:rPr>
              <a:t>s</a:t>
            </a:r>
            <a:r>
              <a:rPr lang="ro-RO" sz="2000" b="1" dirty="0" smtClean="0">
                <a:solidFill>
                  <a:srgbClr val="C00000"/>
                </a:solidFill>
              </a:rPr>
              <a:t>, </a:t>
            </a:r>
            <a:r>
              <a:rPr lang="en-US" sz="2000" b="1" dirty="0" smtClean="0">
                <a:solidFill>
                  <a:srgbClr val="C00000"/>
                </a:solidFill>
              </a:rPr>
              <a:t>mermaids</a:t>
            </a:r>
            <a:r>
              <a:rPr lang="ro-RO" sz="2000" b="1" dirty="0" smtClean="0">
                <a:solidFill>
                  <a:srgbClr val="C00000"/>
                </a:solidFill>
              </a:rPr>
              <a:t> </a:t>
            </a:r>
            <a:r>
              <a:rPr lang="en-US" sz="2000" b="1" dirty="0" smtClean="0">
                <a:solidFill>
                  <a:srgbClr val="C00000"/>
                </a:solidFill>
              </a:rPr>
              <a:t>in </a:t>
            </a:r>
            <a:r>
              <a:rPr lang="ro-RO" sz="2000" b="1" dirty="0" smtClean="0">
                <a:solidFill>
                  <a:srgbClr val="C00000"/>
                </a:solidFill>
              </a:rPr>
              <a:t>Brukenthal </a:t>
            </a:r>
            <a:r>
              <a:rPr lang="en-US" sz="2000" b="1" dirty="0" smtClean="0">
                <a:solidFill>
                  <a:srgbClr val="C00000"/>
                </a:solidFill>
              </a:rPr>
              <a:t>Palace</a:t>
            </a:r>
            <a:r>
              <a:rPr lang="ro-RO" sz="2000" b="1" dirty="0" smtClean="0">
                <a:solidFill>
                  <a:srgbClr val="C00000"/>
                </a:solidFill>
              </a:rPr>
              <a:t>, 2012</a:t>
            </a:r>
            <a:endParaRPr lang="ro-RO" sz="2000" b="1" dirty="0" smtClean="0">
              <a:cs typeface="Arial" panose="020B0604020202020204" pitchFamily="34" charset="0"/>
            </a:endParaRPr>
          </a:p>
          <a:p>
            <a:pPr algn="ctr"/>
            <a:r>
              <a:rPr lang="ro-RO" sz="1600" b="1" dirty="0" err="1" smtClean="0">
                <a:cs typeface="Arial" panose="020B0604020202020204" pitchFamily="34" charset="0"/>
              </a:rPr>
              <a:t>Coord</a:t>
            </a:r>
            <a:r>
              <a:rPr lang="en-US" sz="1600" b="1" dirty="0" err="1" smtClean="0">
                <a:cs typeface="Arial" panose="020B0604020202020204" pitchFamily="34" charset="0"/>
              </a:rPr>
              <a:t>i</a:t>
            </a:r>
            <a:r>
              <a:rPr lang="ro-RO" sz="1600" b="1" dirty="0" err="1" smtClean="0">
                <a:cs typeface="Arial" panose="020B0604020202020204" pitchFamily="34" charset="0"/>
              </a:rPr>
              <a:t>nator</a:t>
            </a:r>
            <a:r>
              <a:rPr lang="en-US" sz="1600" b="1" dirty="0" smtClean="0">
                <a:cs typeface="Arial" panose="020B0604020202020204" pitchFamily="34" charset="0"/>
              </a:rPr>
              <a:t>  teacher: </a:t>
            </a:r>
            <a:r>
              <a:rPr lang="ro-RO" sz="1600" b="1" dirty="0" smtClean="0">
                <a:cs typeface="Arial" panose="020B0604020202020204" pitchFamily="34" charset="0"/>
              </a:rPr>
              <a:t>Anca </a:t>
            </a:r>
            <a:r>
              <a:rPr lang="ro-RO" sz="1600" b="1" dirty="0">
                <a:cs typeface="Arial" panose="020B0604020202020204" pitchFamily="34" charset="0"/>
              </a:rPr>
              <a:t>Serfözö</a:t>
            </a:r>
          </a:p>
          <a:p>
            <a:pPr algn="ctr"/>
            <a:endParaRPr lang="ro-RO" dirty="0"/>
          </a:p>
        </p:txBody>
      </p:sp>
    </p:spTree>
    <p:extLst>
      <p:ext uri="{BB962C8B-B14F-4D97-AF65-F5344CB8AC3E}">
        <p14:creationId xmlns:p14="http://schemas.microsoft.com/office/powerpoint/2010/main" val="1265301068"/>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3000">
        <p15:prstTrans prst="curtains"/>
      </p:transition>
    </mc:Choice>
    <mc:Fallback>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357158" y="214290"/>
            <a:ext cx="8429684" cy="621510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19458" name="Title 1"/>
          <p:cNvSpPr>
            <a:spLocks noGrp="1"/>
          </p:cNvSpPr>
          <p:nvPr>
            <p:ph type="title"/>
          </p:nvPr>
        </p:nvSpPr>
        <p:spPr>
          <a:xfrm>
            <a:off x="642910" y="142852"/>
            <a:ext cx="8229600" cy="1000132"/>
          </a:xfrm>
        </p:spPr>
        <p:txBody>
          <a:bodyPr/>
          <a:lstStyle/>
          <a:p>
            <a:pPr eaLnBrk="1" hangingPunct="1"/>
            <a:r>
              <a:rPr lang="en-US" b="1" dirty="0" smtClean="0">
                <a:latin typeface="Times New Roman" pitchFamily="18" charset="0"/>
                <a:cs typeface="Times New Roman" pitchFamily="18" charset="0"/>
              </a:rPr>
              <a:t> </a:t>
            </a:r>
            <a:r>
              <a:rPr lang="en-US" b="1" i="1" dirty="0" smtClean="0">
                <a:latin typeface="Times New Roman" pitchFamily="18" charset="0"/>
                <a:cs typeface="Times New Roman" pitchFamily="18" charset="0"/>
              </a:rPr>
              <a:t>PLATO</a:t>
            </a:r>
            <a:r>
              <a:rPr lang="en-US" b="1" dirty="0" smtClean="0">
                <a:latin typeface="Times New Roman" pitchFamily="18" charset="0"/>
                <a:cs typeface="Times New Roman" pitchFamily="18" charset="0"/>
              </a:rPr>
              <a:t> Project</a:t>
            </a:r>
            <a:endParaRPr lang="en-US" dirty="0" smtClean="0"/>
          </a:p>
        </p:txBody>
      </p:sp>
      <p:sp>
        <p:nvSpPr>
          <p:cNvPr id="19459" name="Content Placeholder 2"/>
          <p:cNvSpPr>
            <a:spLocks noGrp="1"/>
          </p:cNvSpPr>
          <p:nvPr>
            <p:ph idx="1"/>
          </p:nvPr>
        </p:nvSpPr>
        <p:spPr>
          <a:xfrm>
            <a:off x="500034" y="1214462"/>
            <a:ext cx="8186766" cy="5715000"/>
          </a:xfrm>
        </p:spPr>
        <p:txBody>
          <a:bodyPr/>
          <a:lstStyle/>
          <a:p>
            <a:pPr eaLnBrk="1" hangingPunct="1"/>
            <a:r>
              <a:rPr lang="ro-RO" sz="2200" b="1" dirty="0" err="1" smtClean="0">
                <a:latin typeface="Times New Roman" pitchFamily="18" charset="0"/>
                <a:cs typeface="Times New Roman" pitchFamily="18" charset="0"/>
              </a:rPr>
              <a:t>Coord</a:t>
            </a:r>
            <a:r>
              <a:rPr lang="en-US" sz="2200" b="1" dirty="0" err="1" smtClean="0">
                <a:latin typeface="Times New Roman" pitchFamily="18" charset="0"/>
                <a:cs typeface="Times New Roman" pitchFamily="18" charset="0"/>
              </a:rPr>
              <a:t>i</a:t>
            </a:r>
            <a:r>
              <a:rPr lang="ro-RO" sz="2200" b="1" dirty="0" err="1" smtClean="0">
                <a:latin typeface="Times New Roman" pitchFamily="18" charset="0"/>
                <a:cs typeface="Times New Roman" pitchFamily="18" charset="0"/>
              </a:rPr>
              <a:t>nator</a:t>
            </a:r>
            <a:r>
              <a:rPr lang="ro-RO" sz="2200" dirty="0" smtClean="0">
                <a:latin typeface="Times New Roman" pitchFamily="18" charset="0"/>
                <a:cs typeface="Times New Roman" pitchFamily="18" charset="0"/>
              </a:rPr>
              <a:t> </a:t>
            </a:r>
            <a:r>
              <a:rPr lang="en-US" sz="2200" b="1" dirty="0" smtClean="0">
                <a:latin typeface="Times New Roman" pitchFamily="18" charset="0"/>
                <a:cs typeface="Times New Roman" pitchFamily="18" charset="0"/>
              </a:rPr>
              <a:t>teacher:</a:t>
            </a:r>
            <a:r>
              <a:rPr lang="ro-RO" sz="2200" dirty="0" smtClean="0">
                <a:latin typeface="Times New Roman" pitchFamily="18" charset="0"/>
                <a:cs typeface="Times New Roman" pitchFamily="18" charset="0"/>
              </a:rPr>
              <a:t> Carmen </a:t>
            </a:r>
            <a:r>
              <a:rPr lang="ro-RO" sz="2200" dirty="0" err="1" smtClean="0">
                <a:latin typeface="Times New Roman" pitchFamily="18" charset="0"/>
                <a:cs typeface="Times New Roman" pitchFamily="18" charset="0"/>
              </a:rPr>
              <a:t>Droc</a:t>
            </a:r>
            <a:endParaRPr lang="ro-RO" sz="2200" dirty="0" smtClean="0">
              <a:latin typeface="Times New Roman" pitchFamily="18" charset="0"/>
              <a:cs typeface="Times New Roman" pitchFamily="18" charset="0"/>
            </a:endParaRPr>
          </a:p>
          <a:p>
            <a:pPr eaLnBrk="1" hangingPunct="1"/>
            <a:endParaRPr lang="ro-RO" sz="2000" dirty="0" smtClean="0">
              <a:latin typeface="Times New Roman" pitchFamily="18" charset="0"/>
              <a:cs typeface="Times New Roman" pitchFamily="18" charset="0"/>
            </a:endParaRPr>
          </a:p>
          <a:p>
            <a:pPr eaLnBrk="1" hangingPunct="1"/>
            <a:r>
              <a:rPr lang="en-US" sz="2000" dirty="0" smtClean="0">
                <a:latin typeface="Times New Roman" pitchFamily="18" charset="0"/>
                <a:cs typeface="Times New Roman" pitchFamily="18" charset="0"/>
              </a:rPr>
              <a:t>1993- A Collaboration between students from High School of Art</a:t>
            </a:r>
            <a:r>
              <a:rPr lang="ro-RO" sz="2000" dirty="0" smtClean="0">
                <a:latin typeface="Times New Roman" pitchFamily="18" charset="0"/>
                <a:cs typeface="Times New Roman" pitchFamily="18" charset="0"/>
              </a:rPr>
              <a:t> Sibiu </a:t>
            </a:r>
            <a:r>
              <a:rPr lang="en-US" sz="2000" dirty="0" smtClean="0">
                <a:latin typeface="Times New Roman" pitchFamily="18" charset="0"/>
                <a:cs typeface="Times New Roman" pitchFamily="18" charset="0"/>
              </a:rPr>
              <a:t>(</a:t>
            </a:r>
            <a:r>
              <a:rPr lang="ro-RO" sz="2000" dirty="0" smtClean="0">
                <a:latin typeface="Times New Roman" pitchFamily="18" charset="0"/>
                <a:cs typeface="Times New Roman" pitchFamily="18" charset="0"/>
              </a:rPr>
              <a:t>bal</a:t>
            </a:r>
            <a:r>
              <a:rPr lang="en-US" sz="2000" dirty="0" smtClean="0">
                <a:latin typeface="Times New Roman" pitchFamily="18" charset="0"/>
                <a:cs typeface="Times New Roman" pitchFamily="18" charset="0"/>
              </a:rPr>
              <a:t>l</a:t>
            </a:r>
            <a:r>
              <a:rPr lang="ro-RO" sz="2000" dirty="0" smtClean="0">
                <a:latin typeface="Times New Roman" pitchFamily="18" charset="0"/>
                <a:cs typeface="Times New Roman" pitchFamily="18" charset="0"/>
              </a:rPr>
              <a:t>et</a:t>
            </a:r>
            <a:r>
              <a:rPr lang="en-US" sz="2000" dirty="0" smtClean="0">
                <a:latin typeface="Times New Roman" pitchFamily="18" charset="0"/>
                <a:cs typeface="Times New Roman" pitchFamily="18" charset="0"/>
              </a:rPr>
              <a:t> section</a:t>
            </a:r>
            <a:r>
              <a:rPr lang="ro-RO" sz="2000" dirty="0" smtClean="0">
                <a:latin typeface="Times New Roman" pitchFamily="18" charset="0"/>
                <a:cs typeface="Times New Roman" pitchFamily="18" charset="0"/>
              </a:rPr>
              <a:t>) </a:t>
            </a:r>
            <a:r>
              <a:rPr lang="en-US" sz="2000" dirty="0" smtClean="0">
                <a:latin typeface="Times New Roman" pitchFamily="18" charset="0"/>
                <a:cs typeface="Times New Roman" pitchFamily="18" charset="0"/>
              </a:rPr>
              <a:t>and</a:t>
            </a:r>
            <a:r>
              <a:rPr lang="ro-RO" sz="2000" dirty="0" smtClean="0">
                <a:latin typeface="Times New Roman" pitchFamily="18" charset="0"/>
                <a:cs typeface="Times New Roman" pitchFamily="18" charset="0"/>
              </a:rPr>
              <a:t> </a:t>
            </a:r>
            <a:r>
              <a:rPr lang="ro-RO" sz="2000" dirty="0" err="1" smtClean="0">
                <a:latin typeface="Times New Roman" pitchFamily="18" charset="0"/>
                <a:cs typeface="Times New Roman" pitchFamily="18" charset="0"/>
              </a:rPr>
              <a:t>Hans-</a:t>
            </a:r>
            <a:r>
              <a:rPr lang="ro-RO" sz="2000" dirty="0" smtClean="0">
                <a:latin typeface="Times New Roman" pitchFamily="18" charset="0"/>
                <a:cs typeface="Times New Roman" pitchFamily="18" charset="0"/>
              </a:rPr>
              <a:t> </a:t>
            </a:r>
            <a:r>
              <a:rPr lang="ro-RO" sz="2000" dirty="0" err="1" smtClean="0">
                <a:latin typeface="Times New Roman" pitchFamily="18" charset="0"/>
                <a:cs typeface="Times New Roman" pitchFamily="18" charset="0"/>
              </a:rPr>
              <a:t>Leinberger</a:t>
            </a:r>
            <a:r>
              <a:rPr lang="ro-RO" sz="2000" dirty="0" smtClean="0">
                <a:latin typeface="Times New Roman" pitchFamily="18" charset="0"/>
                <a:cs typeface="Times New Roman" pitchFamily="18" charset="0"/>
              </a:rPr>
              <a:t> </a:t>
            </a:r>
            <a:r>
              <a:rPr lang="ro-RO" sz="2000" dirty="0" err="1" smtClean="0">
                <a:latin typeface="Times New Roman" pitchFamily="18" charset="0"/>
                <a:cs typeface="Times New Roman" pitchFamily="18" charset="0"/>
              </a:rPr>
              <a:t>Gymnasium</a:t>
            </a:r>
            <a:r>
              <a:rPr lang="ro-RO" sz="2000" dirty="0" smtClean="0">
                <a:latin typeface="Times New Roman" pitchFamily="18" charset="0"/>
                <a:cs typeface="Times New Roman" pitchFamily="18" charset="0"/>
              </a:rPr>
              <a:t> </a:t>
            </a:r>
            <a:r>
              <a:rPr lang="ro-RO" sz="2000" dirty="0" err="1" smtClean="0">
                <a:latin typeface="Times New Roman" pitchFamily="18" charset="0"/>
                <a:cs typeface="Times New Roman" pitchFamily="18" charset="0"/>
              </a:rPr>
              <a:t>Landshut</a:t>
            </a:r>
            <a:r>
              <a:rPr lang="ro-RO" sz="2000" dirty="0" smtClean="0">
                <a:latin typeface="Times New Roman" pitchFamily="18" charset="0"/>
                <a:cs typeface="Times New Roman" pitchFamily="18" charset="0"/>
              </a:rPr>
              <a:t> a</a:t>
            </a:r>
            <a:r>
              <a:rPr lang="en-US" sz="2000" dirty="0" smtClean="0">
                <a:latin typeface="Times New Roman" pitchFamily="18" charset="0"/>
                <a:cs typeface="Times New Roman" pitchFamily="18" charset="0"/>
              </a:rPr>
              <a:t>s an exchange of students, during 4 years</a:t>
            </a:r>
            <a:r>
              <a:rPr lang="ro-RO" sz="2000" dirty="0" smtClean="0">
                <a:latin typeface="Times New Roman" pitchFamily="18" charset="0"/>
                <a:cs typeface="Times New Roman" pitchFamily="18" charset="0"/>
              </a:rPr>
              <a:t> </a:t>
            </a:r>
          </a:p>
          <a:p>
            <a:pPr eaLnBrk="1" hangingPunct="1"/>
            <a:endParaRPr lang="ro-RO" sz="2000" dirty="0" smtClean="0">
              <a:latin typeface="Times New Roman" pitchFamily="18" charset="0"/>
              <a:cs typeface="Times New Roman" pitchFamily="18" charset="0"/>
            </a:endParaRPr>
          </a:p>
          <a:p>
            <a:pPr eaLnBrk="1" hangingPunct="1"/>
            <a:r>
              <a:rPr lang="ro-RO" sz="2000" dirty="0" smtClean="0">
                <a:latin typeface="Times New Roman" pitchFamily="18" charset="0"/>
                <a:cs typeface="Times New Roman" pitchFamily="18" charset="0"/>
              </a:rPr>
              <a:t>1998</a:t>
            </a:r>
            <a:r>
              <a:rPr lang="en-US" sz="2000" dirty="0" smtClean="0">
                <a:latin typeface="Times New Roman" pitchFamily="18" charset="0"/>
                <a:cs typeface="Times New Roman" pitchFamily="18" charset="0"/>
              </a:rPr>
              <a:t> </a:t>
            </a:r>
            <a:r>
              <a:rPr lang="ro-RO" sz="2000" dirty="0" smtClean="0">
                <a:latin typeface="Times New Roman" pitchFamily="18" charset="0"/>
                <a:cs typeface="Times New Roman" pitchFamily="18" charset="0"/>
              </a:rPr>
              <a:t>– </a:t>
            </a:r>
            <a:r>
              <a:rPr lang="en-US" sz="2000" dirty="0" smtClean="0">
                <a:latin typeface="Times New Roman" pitchFamily="18" charset="0"/>
                <a:cs typeface="Times New Roman" pitchFamily="18" charset="0"/>
              </a:rPr>
              <a:t>It turned into an educational school project- </a:t>
            </a:r>
            <a:r>
              <a:rPr lang="ro-RO" sz="2000" i="1" dirty="0" err="1" smtClean="0">
                <a:latin typeface="Times New Roman" pitchFamily="18" charset="0"/>
                <a:cs typeface="Times New Roman" pitchFamily="18" charset="0"/>
              </a:rPr>
              <a:t>Friendship</a:t>
            </a:r>
            <a:r>
              <a:rPr lang="ro-RO" sz="2000" i="1" dirty="0" smtClean="0">
                <a:latin typeface="Times New Roman" pitchFamily="18" charset="0"/>
                <a:cs typeface="Times New Roman" pitchFamily="18" charset="0"/>
              </a:rPr>
              <a:t> </a:t>
            </a:r>
            <a:r>
              <a:rPr lang="en-US" sz="2000" i="1" dirty="0" err="1" smtClean="0">
                <a:latin typeface="Times New Roman" pitchFamily="18" charset="0"/>
                <a:cs typeface="Times New Roman" pitchFamily="18" charset="0"/>
              </a:rPr>
              <a:t>W</a:t>
            </a:r>
            <a:r>
              <a:rPr lang="ro-RO" sz="2000" i="1" dirty="0" err="1" smtClean="0">
                <a:latin typeface="Times New Roman" pitchFamily="18" charset="0"/>
                <a:cs typeface="Times New Roman" pitchFamily="18" charset="0"/>
              </a:rPr>
              <a:t>ithout</a:t>
            </a:r>
            <a:r>
              <a:rPr lang="ro-RO" sz="2000" i="1" dirty="0" smtClean="0">
                <a:latin typeface="Times New Roman" pitchFamily="18" charset="0"/>
                <a:cs typeface="Times New Roman" pitchFamily="18" charset="0"/>
              </a:rPr>
              <a:t> </a:t>
            </a:r>
            <a:r>
              <a:rPr lang="ro-RO" sz="2000" i="1" dirty="0" err="1" smtClean="0">
                <a:latin typeface="Times New Roman" pitchFamily="18" charset="0"/>
                <a:cs typeface="Times New Roman" pitchFamily="18" charset="0"/>
              </a:rPr>
              <a:t>Borders</a:t>
            </a:r>
            <a:r>
              <a:rPr lang="ro-RO" sz="2000" i="1" dirty="0" smtClean="0">
                <a:latin typeface="Times New Roman" pitchFamily="18" charset="0"/>
                <a:cs typeface="Times New Roman" pitchFamily="18" charset="0"/>
              </a:rPr>
              <a:t>/ </a:t>
            </a:r>
            <a:r>
              <a:rPr lang="ro-RO" sz="2000" i="1" dirty="0" err="1" smtClean="0">
                <a:latin typeface="Times New Roman" pitchFamily="18" charset="0"/>
                <a:cs typeface="Times New Roman" pitchFamily="18" charset="0"/>
              </a:rPr>
              <a:t>Kooperation</a:t>
            </a:r>
            <a:r>
              <a:rPr lang="ro-RO" sz="2000" i="1" dirty="0" smtClean="0">
                <a:latin typeface="Times New Roman" pitchFamily="18" charset="0"/>
                <a:cs typeface="Times New Roman" pitchFamily="18" charset="0"/>
              </a:rPr>
              <a:t> </a:t>
            </a:r>
            <a:r>
              <a:rPr lang="ro-RO" sz="2000" i="1" dirty="0" err="1" smtClean="0">
                <a:latin typeface="Times New Roman" pitchFamily="18" charset="0"/>
                <a:cs typeface="Times New Roman" pitchFamily="18" charset="0"/>
              </a:rPr>
              <a:t>ohne</a:t>
            </a:r>
            <a:r>
              <a:rPr lang="ro-RO" sz="2000" i="1" dirty="0" smtClean="0">
                <a:latin typeface="Times New Roman" pitchFamily="18" charset="0"/>
                <a:cs typeface="Times New Roman" pitchFamily="18" charset="0"/>
              </a:rPr>
              <a:t> </a:t>
            </a:r>
            <a:r>
              <a:rPr lang="ro-RO" sz="2000" i="1" dirty="0" err="1" smtClean="0">
                <a:latin typeface="Times New Roman" pitchFamily="18" charset="0"/>
                <a:cs typeface="Times New Roman" pitchFamily="18" charset="0"/>
              </a:rPr>
              <a:t>Grenzen</a:t>
            </a:r>
            <a:r>
              <a:rPr lang="ro-RO" sz="2000" i="1" dirty="0" smtClean="0">
                <a:latin typeface="Times New Roman" pitchFamily="18" charset="0"/>
                <a:cs typeface="Times New Roman" pitchFamily="18" charset="0"/>
              </a:rPr>
              <a:t> </a:t>
            </a:r>
            <a:r>
              <a:rPr lang="en-US" sz="2000" dirty="0" smtClean="0">
                <a:latin typeface="Times New Roman" pitchFamily="18" charset="0"/>
                <a:cs typeface="Times New Roman" pitchFamily="18" charset="0"/>
              </a:rPr>
              <a:t> and other schools became partners: </a:t>
            </a:r>
            <a:r>
              <a:rPr lang="ro-RO" sz="2000" dirty="0" smtClean="0">
                <a:latin typeface="Times New Roman" pitchFamily="18" charset="0"/>
                <a:cs typeface="Times New Roman" pitchFamily="18" charset="0"/>
              </a:rPr>
              <a:t>Albania, </a:t>
            </a:r>
            <a:r>
              <a:rPr lang="ro-RO" sz="2000" dirty="0" err="1" smtClean="0">
                <a:latin typeface="Times New Roman" pitchFamily="18" charset="0"/>
                <a:cs typeface="Times New Roman" pitchFamily="18" charset="0"/>
              </a:rPr>
              <a:t>Europaische</a:t>
            </a:r>
            <a:r>
              <a:rPr lang="ro-RO" sz="2000" dirty="0" smtClean="0">
                <a:latin typeface="Times New Roman" pitchFamily="18" charset="0"/>
                <a:cs typeface="Times New Roman" pitchFamily="18" charset="0"/>
              </a:rPr>
              <a:t> </a:t>
            </a:r>
            <a:r>
              <a:rPr lang="ro-RO" sz="2000" dirty="0" err="1" smtClean="0">
                <a:latin typeface="Times New Roman" pitchFamily="18" charset="0"/>
                <a:cs typeface="Times New Roman" pitchFamily="18" charset="0"/>
              </a:rPr>
              <a:t>Schule-</a:t>
            </a:r>
            <a:r>
              <a:rPr lang="ro-RO" sz="2000" dirty="0" smtClean="0">
                <a:latin typeface="Times New Roman" pitchFamily="18" charset="0"/>
                <a:cs typeface="Times New Roman" pitchFamily="18" charset="0"/>
              </a:rPr>
              <a:t> Munchen, </a:t>
            </a:r>
            <a:r>
              <a:rPr lang="en-US" sz="2000" dirty="0" smtClean="0">
                <a:latin typeface="Times New Roman" pitchFamily="18" charset="0"/>
                <a:cs typeface="Times New Roman" pitchFamily="18" charset="0"/>
              </a:rPr>
              <a:t>“</a:t>
            </a:r>
            <a:r>
              <a:rPr lang="ro-RO" sz="2000" dirty="0" smtClean="0">
                <a:latin typeface="Times New Roman" pitchFamily="18" charset="0"/>
                <a:cs typeface="Times New Roman" pitchFamily="18" charset="0"/>
              </a:rPr>
              <a:t>Gheorghe Lazăr</a:t>
            </a:r>
            <a:r>
              <a:rPr lang="en-US" sz="2000" dirty="0" smtClean="0">
                <a:latin typeface="Times New Roman" pitchFamily="18" charset="0"/>
                <a:cs typeface="Times New Roman" pitchFamily="18" charset="0"/>
              </a:rPr>
              <a:t>” National College Sibiu and </a:t>
            </a:r>
            <a:r>
              <a:rPr lang="ro-RO" sz="2000" dirty="0" smtClean="0">
                <a:latin typeface="Times New Roman" pitchFamily="18" charset="0"/>
                <a:cs typeface="Times New Roman" pitchFamily="18" charset="0"/>
              </a:rPr>
              <a:t> </a:t>
            </a:r>
            <a:r>
              <a:rPr lang="en-US" sz="2000" dirty="0" smtClean="0">
                <a:latin typeface="Times New Roman" pitchFamily="18" charset="0"/>
                <a:cs typeface="Times New Roman" pitchFamily="18" charset="0"/>
              </a:rPr>
              <a:t>“</a:t>
            </a:r>
            <a:r>
              <a:rPr lang="ro-RO" sz="2000" dirty="0" smtClean="0">
                <a:latin typeface="Times New Roman" pitchFamily="18" charset="0"/>
                <a:cs typeface="Times New Roman" pitchFamily="18" charset="0"/>
              </a:rPr>
              <a:t>Octavian Goga</a:t>
            </a:r>
            <a:r>
              <a:rPr lang="en-US" sz="2000" dirty="0" smtClean="0">
                <a:latin typeface="Times New Roman" pitchFamily="18" charset="0"/>
                <a:cs typeface="Times New Roman" pitchFamily="18" charset="0"/>
              </a:rPr>
              <a:t>” National College</a:t>
            </a:r>
            <a:r>
              <a:rPr lang="ro-RO" sz="2000" dirty="0" smtClean="0">
                <a:latin typeface="Times New Roman" pitchFamily="18" charset="0"/>
                <a:cs typeface="Times New Roman" pitchFamily="18" charset="0"/>
              </a:rPr>
              <a:t> Sibiu</a:t>
            </a:r>
          </a:p>
          <a:p>
            <a:pPr eaLnBrk="1" hangingPunct="1"/>
            <a:endParaRPr lang="ro-RO" sz="2000" dirty="0" smtClean="0">
              <a:latin typeface="Times New Roman" pitchFamily="18" charset="0"/>
              <a:cs typeface="Times New Roman" pitchFamily="18" charset="0"/>
            </a:endParaRPr>
          </a:p>
          <a:p>
            <a:pPr eaLnBrk="1" hangingPunct="1"/>
            <a:r>
              <a:rPr lang="ro-RO" sz="2000" dirty="0" smtClean="0">
                <a:latin typeface="Times New Roman" pitchFamily="18" charset="0"/>
                <a:cs typeface="Times New Roman" pitchFamily="18" charset="0"/>
              </a:rPr>
              <a:t>2000- INTERNA</a:t>
            </a:r>
            <a:r>
              <a:rPr lang="en-US" sz="2000" dirty="0" smtClean="0">
                <a:latin typeface="Times New Roman" pitchFamily="18" charset="0"/>
                <a:cs typeface="Times New Roman" pitchFamily="18" charset="0"/>
              </a:rPr>
              <a:t>T</a:t>
            </a:r>
            <a:r>
              <a:rPr lang="ro-RO" sz="2000" dirty="0" smtClean="0">
                <a:latin typeface="Times New Roman" pitchFamily="18" charset="0"/>
                <a:cs typeface="Times New Roman" pitchFamily="18" charset="0"/>
              </a:rPr>
              <a:t>IONAL</a:t>
            </a:r>
            <a:r>
              <a:rPr lang="en-US" sz="2000" dirty="0" smtClean="0">
                <a:latin typeface="Times New Roman" pitchFamily="18" charset="0"/>
                <a:cs typeface="Times New Roman" pitchFamily="18" charset="0"/>
              </a:rPr>
              <a:t> PROJECT</a:t>
            </a:r>
            <a:r>
              <a:rPr lang="ro-RO" sz="2000" dirty="0" smtClean="0">
                <a:latin typeface="Times New Roman" pitchFamily="18" charset="0"/>
                <a:cs typeface="Times New Roman" pitchFamily="18" charset="0"/>
              </a:rPr>
              <a:t>, </a:t>
            </a:r>
            <a:r>
              <a:rPr lang="en-US" sz="2000" dirty="0" smtClean="0">
                <a:latin typeface="Times New Roman" pitchFamily="18" charset="0"/>
                <a:cs typeface="Times New Roman" pitchFamily="18" charset="0"/>
              </a:rPr>
              <a:t>joining The European School from </a:t>
            </a:r>
            <a:r>
              <a:rPr lang="ro-RO" sz="2000" dirty="0" smtClean="0">
                <a:latin typeface="Times New Roman" pitchFamily="18" charset="0"/>
                <a:cs typeface="Times New Roman" pitchFamily="18" charset="0"/>
              </a:rPr>
              <a:t>Karlsruhe German</a:t>
            </a:r>
            <a:r>
              <a:rPr lang="en-US" sz="2000" dirty="0" smtClean="0">
                <a:latin typeface="Times New Roman" pitchFamily="18" charset="0"/>
                <a:cs typeface="Times New Roman" pitchFamily="18" charset="0"/>
              </a:rPr>
              <a:t>y</a:t>
            </a:r>
            <a:r>
              <a:rPr lang="ro-RO" sz="2000" dirty="0" smtClean="0">
                <a:latin typeface="Times New Roman" pitchFamily="18" charset="0"/>
                <a:cs typeface="Times New Roman" pitchFamily="18" charset="0"/>
              </a:rPr>
              <a:t>, </a:t>
            </a:r>
            <a:r>
              <a:rPr lang="en-US" sz="2000" dirty="0" smtClean="0">
                <a:latin typeface="Times New Roman" pitchFamily="18" charset="0"/>
                <a:cs typeface="Times New Roman" pitchFamily="18" charset="0"/>
              </a:rPr>
              <a:t>(which withdrew </a:t>
            </a:r>
            <a:r>
              <a:rPr lang="en-US" sz="2000" dirty="0" err="1" smtClean="0">
                <a:latin typeface="Times New Roman" pitchFamily="18" charset="0"/>
                <a:cs typeface="Times New Roman" pitchFamily="18" charset="0"/>
              </a:rPr>
              <a:t>i</a:t>
            </a:r>
            <a:r>
              <a:rPr lang="ro-RO" sz="2000" dirty="0" smtClean="0">
                <a:latin typeface="Times New Roman" pitchFamily="18" charset="0"/>
                <a:cs typeface="Times New Roman" pitchFamily="18" charset="0"/>
              </a:rPr>
              <a:t>n 2010</a:t>
            </a:r>
            <a:r>
              <a:rPr lang="en-US" sz="2000" dirty="0" smtClean="0">
                <a:latin typeface="Times New Roman" pitchFamily="18" charset="0"/>
                <a:cs typeface="Times New Roman" pitchFamily="18" charset="0"/>
              </a:rPr>
              <a:t>)</a:t>
            </a:r>
            <a:r>
              <a:rPr lang="ro-RO" sz="2000" dirty="0" smtClean="0">
                <a:latin typeface="Times New Roman" pitchFamily="18" charset="0"/>
                <a:cs typeface="Times New Roman" pitchFamily="18" charset="0"/>
              </a:rPr>
              <a:t>, </a:t>
            </a:r>
            <a:r>
              <a:rPr lang="en-US" sz="2000" dirty="0" smtClean="0">
                <a:latin typeface="Times New Roman" pitchFamily="18" charset="0"/>
                <a:cs typeface="Times New Roman" pitchFamily="18" charset="0"/>
              </a:rPr>
              <a:t>also </a:t>
            </a:r>
            <a:r>
              <a:rPr lang="ro-RO" sz="2000" dirty="0" err="1" smtClean="0">
                <a:latin typeface="Times New Roman" pitchFamily="18" charset="0"/>
                <a:cs typeface="Times New Roman" pitchFamily="18" charset="0"/>
              </a:rPr>
              <a:t>Odskerreds-</a:t>
            </a:r>
            <a:r>
              <a:rPr lang="ro-RO" sz="2000" dirty="0" smtClean="0">
                <a:latin typeface="Times New Roman" pitchFamily="18" charset="0"/>
                <a:cs typeface="Times New Roman" pitchFamily="18" charset="0"/>
              </a:rPr>
              <a:t> </a:t>
            </a:r>
            <a:r>
              <a:rPr lang="ro-RO" sz="2000" dirty="0" err="1" smtClean="0">
                <a:latin typeface="Times New Roman" pitchFamily="18" charset="0"/>
                <a:cs typeface="Times New Roman" pitchFamily="18" charset="0"/>
              </a:rPr>
              <a:t>Gymnasium-</a:t>
            </a:r>
            <a:r>
              <a:rPr lang="ro-RO" sz="2000" dirty="0" smtClean="0">
                <a:latin typeface="Times New Roman" pitchFamily="18" charset="0"/>
                <a:cs typeface="Times New Roman" pitchFamily="18" charset="0"/>
              </a:rPr>
              <a:t> </a:t>
            </a:r>
            <a:r>
              <a:rPr lang="ro-RO" sz="2000" dirty="0" err="1" smtClean="0">
                <a:latin typeface="Times New Roman" pitchFamily="18" charset="0"/>
                <a:cs typeface="Times New Roman" pitchFamily="18" charset="0"/>
              </a:rPr>
              <a:t>Asnaes</a:t>
            </a:r>
            <a:r>
              <a:rPr lang="ro-RO" sz="2000" dirty="0" smtClean="0">
                <a:latin typeface="Times New Roman" pitchFamily="18" charset="0"/>
                <a:cs typeface="Times New Roman" pitchFamily="18" charset="0"/>
              </a:rPr>
              <a:t> </a:t>
            </a:r>
            <a:r>
              <a:rPr lang="en-US" sz="2000" dirty="0" smtClean="0">
                <a:latin typeface="Times New Roman" pitchFamily="18" charset="0"/>
                <a:cs typeface="Times New Roman" pitchFamily="18" charset="0"/>
              </a:rPr>
              <a:t>,</a:t>
            </a:r>
            <a:r>
              <a:rPr lang="ro-RO" sz="2000" dirty="0" smtClean="0">
                <a:latin typeface="Times New Roman" pitchFamily="18" charset="0"/>
                <a:cs typeface="Times New Roman" pitchFamily="18" charset="0"/>
              </a:rPr>
              <a:t>Da</a:t>
            </a:r>
            <a:r>
              <a:rPr lang="en-US" sz="2000" dirty="0" err="1" smtClean="0">
                <a:latin typeface="Times New Roman" pitchFamily="18" charset="0"/>
                <a:cs typeface="Times New Roman" pitchFamily="18" charset="0"/>
              </a:rPr>
              <a:t>nmark</a:t>
            </a:r>
            <a:r>
              <a:rPr lang="en-US" sz="2000" dirty="0" smtClean="0">
                <a:latin typeface="Times New Roman" pitchFamily="18" charset="0"/>
                <a:cs typeface="Times New Roman" pitchFamily="18" charset="0"/>
              </a:rPr>
              <a:t> and</a:t>
            </a:r>
            <a:r>
              <a:rPr lang="ro-RO" sz="2000" dirty="0" smtClean="0">
                <a:latin typeface="Times New Roman" pitchFamily="18" charset="0"/>
                <a:cs typeface="Times New Roman" pitchFamily="18" charset="0"/>
              </a:rPr>
              <a:t> </a:t>
            </a:r>
            <a:r>
              <a:rPr lang="ro-RO" sz="2000" dirty="0" err="1" smtClean="0">
                <a:latin typeface="Times New Roman" pitchFamily="18" charset="0"/>
                <a:cs typeface="Times New Roman" pitchFamily="18" charset="0"/>
              </a:rPr>
              <a:t>Gymnasium</a:t>
            </a:r>
            <a:r>
              <a:rPr lang="ro-RO" sz="2000" dirty="0" smtClean="0">
                <a:latin typeface="Times New Roman" pitchFamily="18" charset="0"/>
                <a:cs typeface="Times New Roman" pitchFamily="18" charset="0"/>
              </a:rPr>
              <a:t> Sacre </a:t>
            </a:r>
            <a:r>
              <a:rPr lang="ro-RO" sz="2000" dirty="0" err="1" smtClean="0">
                <a:latin typeface="Times New Roman" pitchFamily="18" charset="0"/>
                <a:cs typeface="Times New Roman" pitchFamily="18" charset="0"/>
              </a:rPr>
              <a:t>Coeur-Pressbaum</a:t>
            </a:r>
            <a:r>
              <a:rPr lang="ro-RO" sz="2000" dirty="0" smtClean="0">
                <a:latin typeface="Times New Roman" pitchFamily="18" charset="0"/>
                <a:cs typeface="Times New Roman" pitchFamily="18" charset="0"/>
              </a:rPr>
              <a:t> </a:t>
            </a:r>
            <a:r>
              <a:rPr lang="en-US" sz="2000" dirty="0" smtClean="0">
                <a:latin typeface="Times New Roman" pitchFamily="18" charset="0"/>
                <a:cs typeface="Times New Roman" pitchFamily="18" charset="0"/>
              </a:rPr>
              <a:t>,</a:t>
            </a:r>
            <a:r>
              <a:rPr lang="ro-RO" sz="2000" dirty="0" smtClean="0">
                <a:latin typeface="Times New Roman" pitchFamily="18" charset="0"/>
                <a:cs typeface="Times New Roman" pitchFamily="18" charset="0"/>
              </a:rPr>
              <a:t> Austria</a:t>
            </a:r>
            <a:endParaRPr lang="en-US" sz="2000" dirty="0" smtClean="0">
              <a:latin typeface="Times New Roman" pitchFamily="18" charset="0"/>
              <a:cs typeface="Times New Roman" pitchFamily="18" charset="0"/>
            </a:endParaRPr>
          </a:p>
        </p:txBody>
      </p:sp>
    </p:spTree>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3000">
        <p15:prstTrans prst="curtains"/>
      </p:transition>
    </mc:Choice>
    <mc:Fallback>
      <p:transitio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357158" y="214290"/>
            <a:ext cx="8429684" cy="621510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20482" name="Title 1"/>
          <p:cNvSpPr>
            <a:spLocks noGrp="1"/>
          </p:cNvSpPr>
          <p:nvPr>
            <p:ph type="title" idx="4294967295"/>
          </p:nvPr>
        </p:nvSpPr>
        <p:spPr>
          <a:xfrm>
            <a:off x="357158" y="571500"/>
            <a:ext cx="2786092" cy="1285875"/>
          </a:xfrm>
        </p:spPr>
        <p:txBody>
          <a:bodyPr>
            <a:normAutofit/>
          </a:bodyPr>
          <a:lstStyle/>
          <a:p>
            <a:pPr algn="ctr"/>
            <a:r>
              <a:rPr lang="en-US" b="1" dirty="0" smtClean="0">
                <a:solidFill>
                  <a:schemeClr val="accent4">
                    <a:lumMod val="50000"/>
                  </a:schemeClr>
                </a:solidFill>
                <a:latin typeface="Times New Roman" pitchFamily="18" charset="0"/>
                <a:cs typeface="Times New Roman" pitchFamily="18" charset="0"/>
              </a:rPr>
              <a:t> </a:t>
            </a:r>
            <a:r>
              <a:rPr lang="ro-RO" b="1" dirty="0" smtClean="0">
                <a:solidFill>
                  <a:schemeClr val="accent4">
                    <a:lumMod val="50000"/>
                  </a:schemeClr>
                </a:solidFill>
                <a:latin typeface="Times New Roman" pitchFamily="18" charset="0"/>
                <a:cs typeface="Times New Roman" pitchFamily="18" charset="0"/>
              </a:rPr>
              <a:t>   </a:t>
            </a:r>
            <a:r>
              <a:rPr lang="en-US" b="1" i="1" dirty="0" smtClean="0">
                <a:solidFill>
                  <a:schemeClr val="accent4">
                    <a:lumMod val="50000"/>
                  </a:schemeClr>
                </a:solidFill>
                <a:latin typeface="Times New Roman" pitchFamily="18" charset="0"/>
                <a:cs typeface="Times New Roman" pitchFamily="18" charset="0"/>
              </a:rPr>
              <a:t>PLATO </a:t>
            </a:r>
            <a:r>
              <a:rPr lang="en-US" b="1" dirty="0" smtClean="0">
                <a:solidFill>
                  <a:schemeClr val="accent4">
                    <a:lumMod val="50000"/>
                  </a:schemeClr>
                </a:solidFill>
                <a:latin typeface="Times New Roman" pitchFamily="18" charset="0"/>
                <a:cs typeface="Times New Roman" pitchFamily="18" charset="0"/>
              </a:rPr>
              <a:t>Project</a:t>
            </a:r>
            <a:endParaRPr lang="en-US" b="1" dirty="0" smtClean="0">
              <a:solidFill>
                <a:schemeClr val="accent4">
                  <a:lumMod val="50000"/>
                </a:schemeClr>
              </a:solidFill>
            </a:endParaRPr>
          </a:p>
        </p:txBody>
      </p:sp>
      <p:pic>
        <p:nvPicPr>
          <p:cNvPr id="6" name="Picture 4" descr="C:\Documents and Settings\Dinca\Desktop\Picture 335.jpg"/>
          <p:cNvPicPr>
            <a:picLocks noChangeAspect="1" noChangeArrowheads="1"/>
          </p:cNvPicPr>
          <p:nvPr/>
        </p:nvPicPr>
        <p:blipFill>
          <a:blip r:embed="rId2" cstate="print"/>
          <a:srcRect/>
          <a:stretch>
            <a:fillRect/>
          </a:stretch>
        </p:blipFill>
        <p:spPr bwMode="auto">
          <a:xfrm>
            <a:off x="500034" y="2143116"/>
            <a:ext cx="3714776" cy="3214710"/>
          </a:xfrm>
          <a:prstGeom prst="rect">
            <a:avLst/>
          </a:prstGeom>
          <a:ln>
            <a:noFill/>
          </a:ln>
          <a:effectLst>
            <a:outerShdw blurRad="292100" dist="139700" dir="2700000" algn="tl" rotWithShape="0">
              <a:srgbClr val="333333">
                <a:alpha val="65000"/>
              </a:srgbClr>
            </a:outerShdw>
          </a:effectLst>
        </p:spPr>
      </p:pic>
      <p:pic>
        <p:nvPicPr>
          <p:cNvPr id="47106" name="Picture 2" descr="C:\Documents and Settings\Dinca\Desktop\Picture 359.jpg"/>
          <p:cNvPicPr>
            <a:picLocks noChangeAspect="1" noChangeArrowheads="1"/>
          </p:cNvPicPr>
          <p:nvPr/>
        </p:nvPicPr>
        <p:blipFill>
          <a:blip r:embed="rId3" cstate="print"/>
          <a:srcRect/>
          <a:stretch>
            <a:fillRect/>
          </a:stretch>
        </p:blipFill>
        <p:spPr bwMode="auto">
          <a:xfrm rot="286123">
            <a:off x="4390802" y="573008"/>
            <a:ext cx="3584981" cy="2664612"/>
          </a:xfrm>
          <a:prstGeom prst="rect">
            <a:avLst/>
          </a:prstGeom>
          <a:ln>
            <a:noFill/>
          </a:ln>
          <a:effectLst>
            <a:outerShdw blurRad="292100" dist="139700" dir="2700000" algn="tl" rotWithShape="0">
              <a:srgbClr val="333333">
                <a:alpha val="65000"/>
              </a:srgbClr>
            </a:outerShdw>
          </a:effectLst>
        </p:spPr>
      </p:pic>
      <p:pic>
        <p:nvPicPr>
          <p:cNvPr id="47107" name="Picture 3" descr="C:\Documents and Settings\Dinca\Desktop\Picture 367.jpg"/>
          <p:cNvPicPr>
            <a:picLocks noChangeAspect="1" noChangeArrowheads="1"/>
          </p:cNvPicPr>
          <p:nvPr/>
        </p:nvPicPr>
        <p:blipFill>
          <a:blip r:embed="rId4" cstate="print"/>
          <a:srcRect/>
          <a:stretch>
            <a:fillRect/>
          </a:stretch>
        </p:blipFill>
        <p:spPr bwMode="auto">
          <a:xfrm rot="249672">
            <a:off x="4235142" y="3497713"/>
            <a:ext cx="3959976" cy="2673223"/>
          </a:xfrm>
          <a:prstGeom prst="rect">
            <a:avLst/>
          </a:prstGeom>
          <a:ln>
            <a:noFill/>
          </a:ln>
          <a:effectLst>
            <a:outerShdw blurRad="292100" dist="139700" dir="2700000" algn="tl" rotWithShape="0">
              <a:srgbClr val="333333">
                <a:alpha val="65000"/>
              </a:srgbClr>
            </a:outerShdw>
          </a:effectLst>
        </p:spPr>
      </p:pic>
    </p:spTree>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3000">
        <p15:prstTrans prst="curtains"/>
      </p:transition>
    </mc:Choice>
    <mc:Fallback>
      <p:transitio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357158" y="214290"/>
            <a:ext cx="8429684" cy="621510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23554" name="Title 1"/>
          <p:cNvSpPr>
            <a:spLocks noGrp="1"/>
          </p:cNvSpPr>
          <p:nvPr>
            <p:ph type="title"/>
          </p:nvPr>
        </p:nvSpPr>
        <p:spPr>
          <a:xfrm>
            <a:off x="457200" y="0"/>
            <a:ext cx="8229600" cy="928688"/>
          </a:xfrm>
        </p:spPr>
        <p:txBody>
          <a:bodyPr/>
          <a:lstStyle/>
          <a:p>
            <a:pPr eaLnBrk="1" hangingPunct="1"/>
            <a:r>
              <a:rPr lang="ro-RO" sz="3600" b="1" dirty="0" smtClean="0">
                <a:latin typeface="Times New Roman" pitchFamily="18" charset="0"/>
                <a:cs typeface="Times New Roman" pitchFamily="18" charset="0"/>
              </a:rPr>
              <a:t>Activi</a:t>
            </a:r>
            <a:r>
              <a:rPr lang="en-US" sz="3600" b="1" dirty="0" smtClean="0">
                <a:latin typeface="Times New Roman" pitchFamily="18" charset="0"/>
                <a:cs typeface="Times New Roman" pitchFamily="18" charset="0"/>
              </a:rPr>
              <a:t>ties within the project</a:t>
            </a:r>
          </a:p>
        </p:txBody>
      </p:sp>
      <p:sp>
        <p:nvSpPr>
          <p:cNvPr id="23555" name="Content Placeholder 2"/>
          <p:cNvSpPr>
            <a:spLocks noGrp="1"/>
          </p:cNvSpPr>
          <p:nvPr>
            <p:ph sz="half" idx="1"/>
          </p:nvPr>
        </p:nvSpPr>
        <p:spPr>
          <a:xfrm>
            <a:off x="428596" y="1571612"/>
            <a:ext cx="3614738" cy="4000514"/>
          </a:xfrm>
        </p:spPr>
        <p:txBody>
          <a:bodyPr/>
          <a:lstStyle/>
          <a:p>
            <a:pPr eaLnBrk="1" hangingPunct="1"/>
            <a:r>
              <a:rPr lang="ro-RO" dirty="0" smtClean="0">
                <a:latin typeface="Times New Roman" pitchFamily="18" charset="0"/>
                <a:cs typeface="Times New Roman" pitchFamily="18" charset="0"/>
              </a:rPr>
              <a:t>Workshop</a:t>
            </a:r>
            <a:r>
              <a:rPr lang="en-US" dirty="0" smtClean="0">
                <a:latin typeface="Times New Roman" pitchFamily="18" charset="0"/>
                <a:cs typeface="Times New Roman" pitchFamily="18" charset="0"/>
              </a:rPr>
              <a:t>s</a:t>
            </a:r>
            <a:r>
              <a:rPr lang="ro-RO" dirty="0" smtClean="0">
                <a:latin typeface="Times New Roman" pitchFamily="18" charset="0"/>
                <a:cs typeface="Times New Roman" pitchFamily="18" charset="0"/>
              </a:rPr>
              <a:t> </a:t>
            </a:r>
          </a:p>
          <a:p>
            <a:pPr eaLnBrk="1" hangingPunct="1"/>
            <a:r>
              <a:rPr lang="ro-RO" dirty="0" err="1" smtClean="0">
                <a:latin typeface="Times New Roman" pitchFamily="18" charset="0"/>
                <a:cs typeface="Times New Roman" pitchFamily="18" charset="0"/>
              </a:rPr>
              <a:t>Socializ</a:t>
            </a:r>
            <a:r>
              <a:rPr lang="en-US" dirty="0" err="1" smtClean="0">
                <a:latin typeface="Times New Roman" pitchFamily="18" charset="0"/>
                <a:cs typeface="Times New Roman" pitchFamily="18" charset="0"/>
              </a:rPr>
              <a:t>ation</a:t>
            </a:r>
            <a:r>
              <a:rPr lang="ro-RO" dirty="0" smtClean="0">
                <a:latin typeface="Times New Roman" pitchFamily="18" charset="0"/>
                <a:cs typeface="Times New Roman" pitchFamily="18" charset="0"/>
              </a:rPr>
              <a:t> </a:t>
            </a:r>
          </a:p>
          <a:p>
            <a:pPr eaLnBrk="1" hangingPunct="1">
              <a:buNone/>
            </a:pPr>
            <a:r>
              <a:rPr lang="en-US" dirty="0" smtClean="0">
                <a:latin typeface="Times New Roman" pitchFamily="18" charset="0"/>
                <a:cs typeface="Times New Roman" pitchFamily="18" charset="0"/>
              </a:rPr>
              <a:t>   between students</a:t>
            </a:r>
            <a:endParaRPr lang="ro-RO" dirty="0" smtClean="0">
              <a:latin typeface="Times New Roman" pitchFamily="18" charset="0"/>
              <a:cs typeface="Times New Roman" pitchFamily="18" charset="0"/>
            </a:endParaRPr>
          </a:p>
          <a:p>
            <a:pPr eaLnBrk="1" hangingPunct="1"/>
            <a:r>
              <a:rPr lang="ro-RO" dirty="0" smtClean="0">
                <a:latin typeface="Times New Roman" pitchFamily="18" charset="0"/>
                <a:cs typeface="Times New Roman" pitchFamily="18" charset="0"/>
              </a:rPr>
              <a:t>S</a:t>
            </a:r>
            <a:r>
              <a:rPr lang="en-US" dirty="0" err="1" smtClean="0">
                <a:latin typeface="Times New Roman" pitchFamily="18" charset="0"/>
                <a:cs typeface="Times New Roman" pitchFamily="18" charset="0"/>
              </a:rPr>
              <a:t>hows</a:t>
            </a:r>
            <a:endParaRPr lang="ro-RO" dirty="0" smtClean="0">
              <a:latin typeface="Times New Roman" pitchFamily="18" charset="0"/>
              <a:cs typeface="Times New Roman" pitchFamily="18" charset="0"/>
            </a:endParaRPr>
          </a:p>
          <a:p>
            <a:pPr eaLnBrk="1" hangingPunct="1"/>
            <a:r>
              <a:rPr lang="ro-RO" dirty="0" smtClean="0">
                <a:latin typeface="Times New Roman" pitchFamily="18" charset="0"/>
                <a:cs typeface="Times New Roman" pitchFamily="18" charset="0"/>
              </a:rPr>
              <a:t>Ex</a:t>
            </a:r>
            <a:r>
              <a:rPr lang="en-US" dirty="0" err="1" smtClean="0">
                <a:latin typeface="Times New Roman" pitchFamily="18" charset="0"/>
                <a:cs typeface="Times New Roman" pitchFamily="18" charset="0"/>
              </a:rPr>
              <a:t>hibitions</a:t>
            </a:r>
            <a:r>
              <a:rPr lang="en-US" dirty="0" smtClean="0">
                <a:latin typeface="Times New Roman" pitchFamily="18" charset="0"/>
                <a:cs typeface="Times New Roman" pitchFamily="18" charset="0"/>
              </a:rPr>
              <a:t> with students’ works</a:t>
            </a:r>
            <a:endParaRPr lang="ro-RO" dirty="0" smtClean="0">
              <a:latin typeface="Times New Roman" pitchFamily="18" charset="0"/>
              <a:cs typeface="Times New Roman" pitchFamily="18" charset="0"/>
            </a:endParaRPr>
          </a:p>
          <a:p>
            <a:pPr eaLnBrk="1" hangingPunct="1"/>
            <a:r>
              <a:rPr lang="en-US" dirty="0" smtClean="0">
                <a:latin typeface="Times New Roman" pitchFamily="18" charset="0"/>
                <a:cs typeface="Times New Roman" pitchFamily="18" charset="0"/>
              </a:rPr>
              <a:t>Meetings  with the towns </a:t>
            </a:r>
          </a:p>
          <a:p>
            <a:pPr eaLnBrk="1" hangingPunct="1">
              <a:buNone/>
            </a:pPr>
            <a:r>
              <a:rPr lang="en-US" dirty="0" smtClean="0">
                <a:latin typeface="Times New Roman" pitchFamily="18" charset="0"/>
                <a:cs typeface="Times New Roman" pitchFamily="18" charset="0"/>
              </a:rPr>
              <a:t>   officials</a:t>
            </a:r>
          </a:p>
        </p:txBody>
      </p:sp>
      <p:pic>
        <p:nvPicPr>
          <p:cNvPr id="17412" name="Picture 4" descr="C:\Documents and Settings\Dinca\Desktop\Austria 137.JPG"/>
          <p:cNvPicPr>
            <a:picLocks noGrp="1" noChangeAspect="1" noChangeArrowheads="1"/>
          </p:cNvPicPr>
          <p:nvPr>
            <p:ph sz="half" idx="2"/>
          </p:nvPr>
        </p:nvPicPr>
        <p:blipFill>
          <a:blip r:embed="rId2" cstate="print"/>
          <a:srcRect/>
          <a:stretch>
            <a:fillRect/>
          </a:stretch>
        </p:blipFill>
        <p:spPr>
          <a:xfrm rot="21184152">
            <a:off x="5350274" y="973137"/>
            <a:ext cx="3252787" cy="24399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7413" name="Picture 5" descr="C:\Documents and Settings\Dinca\Desktop\Picture 303.jpg"/>
          <p:cNvPicPr>
            <a:picLocks noChangeAspect="1" noChangeArrowheads="1"/>
          </p:cNvPicPr>
          <p:nvPr/>
        </p:nvPicPr>
        <p:blipFill>
          <a:blip r:embed="rId3" cstate="print"/>
          <a:srcRect/>
          <a:stretch>
            <a:fillRect/>
          </a:stretch>
        </p:blipFill>
        <p:spPr bwMode="auto">
          <a:xfrm rot="236994">
            <a:off x="5751674" y="3751431"/>
            <a:ext cx="2568353" cy="234129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7415" name="Picture 7" descr="C:\Documents and Settings\Dinca\Desktop\Picture 333.jpg"/>
          <p:cNvPicPr>
            <a:picLocks noChangeAspect="1" noChangeArrowheads="1"/>
          </p:cNvPicPr>
          <p:nvPr/>
        </p:nvPicPr>
        <p:blipFill>
          <a:blip r:embed="rId4" cstate="print"/>
          <a:srcRect/>
          <a:stretch>
            <a:fillRect/>
          </a:stretch>
        </p:blipFill>
        <p:spPr bwMode="auto">
          <a:xfrm>
            <a:off x="3571868" y="1928802"/>
            <a:ext cx="2358714" cy="221457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3000">
        <p15:prstTrans prst="curtains"/>
      </p:transition>
    </mc:Choice>
    <mc:Fallback>
      <p:transition spd="slow">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116633"/>
            <a:ext cx="8856984" cy="1335986"/>
          </a:xfrm>
        </p:spPr>
        <p:txBody>
          <a:bodyPr>
            <a:normAutofit fontScale="90000"/>
          </a:bodyPr>
          <a:lstStyle/>
          <a:p>
            <a:r>
              <a:rPr lang="ro-RO" dirty="0" smtClean="0"/>
              <a:t> </a:t>
            </a:r>
            <a:br>
              <a:rPr lang="ro-RO" dirty="0" smtClean="0"/>
            </a:br>
            <a:r>
              <a:rPr lang="en-US" dirty="0" smtClean="0">
                <a:solidFill>
                  <a:srgbClr val="FF0000"/>
                </a:solidFill>
                <a:latin typeface="Arial" panose="020B0604020202020204" pitchFamily="34" charset="0"/>
                <a:cs typeface="Arial" panose="020B0604020202020204" pitchFamily="34" charset="0"/>
              </a:rPr>
              <a:t>E</a:t>
            </a:r>
            <a:r>
              <a:rPr lang="ro-RO" dirty="0" smtClean="0">
                <a:solidFill>
                  <a:srgbClr val="FF0000"/>
                </a:solidFill>
                <a:latin typeface="Arial" panose="020B0604020202020204" pitchFamily="34" charset="0"/>
                <a:cs typeface="Arial" panose="020B0604020202020204" pitchFamily="34" charset="0"/>
              </a:rPr>
              <a:t>duca</a:t>
            </a:r>
            <a:r>
              <a:rPr lang="en-US" dirty="0" smtClean="0">
                <a:solidFill>
                  <a:srgbClr val="FF0000"/>
                </a:solidFill>
                <a:latin typeface="Arial" panose="020B0604020202020204" pitchFamily="34" charset="0"/>
                <a:cs typeface="Arial" panose="020B0604020202020204" pitchFamily="34" charset="0"/>
              </a:rPr>
              <a:t>t</a:t>
            </a:r>
            <a:r>
              <a:rPr lang="ro-RO" dirty="0" err="1" smtClean="0">
                <a:solidFill>
                  <a:srgbClr val="FF0000"/>
                </a:solidFill>
                <a:latin typeface="Arial" panose="020B0604020202020204" pitchFamily="34" charset="0"/>
                <a:cs typeface="Arial" panose="020B0604020202020204" pitchFamily="34" charset="0"/>
              </a:rPr>
              <a:t>ional</a:t>
            </a:r>
            <a:r>
              <a:rPr lang="en-US" dirty="0" smtClean="0">
                <a:solidFill>
                  <a:srgbClr val="FF0000"/>
                </a:solidFill>
                <a:latin typeface="Arial" panose="020B0604020202020204" pitchFamily="34" charset="0"/>
                <a:cs typeface="Arial" panose="020B0604020202020204" pitchFamily="34" charset="0"/>
              </a:rPr>
              <a:t> Project</a:t>
            </a:r>
            <a:r>
              <a:rPr lang="ro-RO" dirty="0" smtClean="0">
                <a:solidFill>
                  <a:srgbClr val="FF0000"/>
                </a:solidFill>
                <a:latin typeface="Arial" panose="020B0604020202020204" pitchFamily="34" charset="0"/>
                <a:cs typeface="Arial" panose="020B0604020202020204" pitchFamily="34" charset="0"/>
              </a:rPr>
              <a:t/>
            </a:r>
            <a:br>
              <a:rPr lang="ro-RO" dirty="0" smtClean="0">
                <a:solidFill>
                  <a:srgbClr val="FF0000"/>
                </a:solidFill>
                <a:latin typeface="Arial" panose="020B0604020202020204" pitchFamily="34" charset="0"/>
                <a:cs typeface="Arial" panose="020B0604020202020204" pitchFamily="34" charset="0"/>
              </a:rPr>
            </a:br>
            <a:r>
              <a:rPr lang="ro-RO" dirty="0" smtClean="0">
                <a:latin typeface="Arial" panose="020B0604020202020204" pitchFamily="34" charset="0"/>
                <a:cs typeface="Arial" panose="020B0604020202020204" pitchFamily="34" charset="0"/>
              </a:rPr>
              <a:t> </a:t>
            </a:r>
            <a:r>
              <a:rPr lang="ro-RO" sz="2700" dirty="0" err="1" smtClean="0">
                <a:latin typeface="Arial" panose="020B0604020202020204" pitchFamily="34" charset="0"/>
                <a:cs typeface="Arial" panose="020B0604020202020204" pitchFamily="34" charset="0"/>
              </a:rPr>
              <a:t>coord</a:t>
            </a:r>
            <a:r>
              <a:rPr lang="en-US" sz="2700" dirty="0" err="1" smtClean="0">
                <a:latin typeface="Arial" panose="020B0604020202020204" pitchFamily="34" charset="0"/>
                <a:cs typeface="Arial" panose="020B0604020202020204" pitchFamily="34" charset="0"/>
              </a:rPr>
              <a:t>inated</a:t>
            </a:r>
            <a:r>
              <a:rPr lang="ro-RO" sz="2700" dirty="0" smtClean="0">
                <a:latin typeface="Arial" panose="020B0604020202020204" pitchFamily="34" charset="0"/>
                <a:cs typeface="Arial" panose="020B0604020202020204" pitchFamily="34" charset="0"/>
              </a:rPr>
              <a:t> </a:t>
            </a:r>
            <a:r>
              <a:rPr lang="en-US" sz="2700" dirty="0" smtClean="0">
                <a:latin typeface="Arial" panose="020B0604020202020204" pitchFamily="34" charset="0"/>
                <a:cs typeface="Arial" panose="020B0604020202020204" pitchFamily="34" charset="0"/>
              </a:rPr>
              <a:t>by</a:t>
            </a:r>
            <a:r>
              <a:rPr lang="ro-RO" sz="2700" dirty="0" smtClean="0">
                <a:latin typeface="Arial" panose="020B0604020202020204" pitchFamily="34" charset="0"/>
                <a:cs typeface="Arial" panose="020B0604020202020204" pitchFamily="34" charset="0"/>
              </a:rPr>
              <a:t> Dan Călin Băban</a:t>
            </a:r>
            <a:br>
              <a:rPr lang="ro-RO" sz="2700" dirty="0" smtClean="0">
                <a:latin typeface="Arial" panose="020B0604020202020204" pitchFamily="34" charset="0"/>
                <a:cs typeface="Arial" panose="020B0604020202020204" pitchFamily="34" charset="0"/>
              </a:rPr>
            </a:br>
            <a:r>
              <a:rPr lang="ro-RO" sz="2200" dirty="0" smtClean="0">
                <a:latin typeface="Arial" panose="020B0604020202020204" pitchFamily="34" charset="0"/>
                <a:cs typeface="Arial" panose="020B0604020202020204" pitchFamily="34" charset="0"/>
              </a:rPr>
              <a:t>10 concert</a:t>
            </a:r>
            <a:r>
              <a:rPr lang="en-US" sz="2200" dirty="0" smtClean="0">
                <a:latin typeface="Arial" panose="020B0604020202020204" pitchFamily="34" charset="0"/>
                <a:cs typeface="Arial" panose="020B0604020202020204" pitchFamily="34" charset="0"/>
              </a:rPr>
              <a:t>s</a:t>
            </a:r>
            <a:r>
              <a:rPr lang="ro-RO" sz="2200" dirty="0" smtClean="0">
                <a:latin typeface="Arial" panose="020B0604020202020204" pitchFamily="34" charset="0"/>
                <a:cs typeface="Arial" panose="020B0604020202020204" pitchFamily="34" charset="0"/>
              </a:rPr>
              <a:t> </a:t>
            </a:r>
            <a:r>
              <a:rPr lang="en-US" sz="2200" dirty="0" smtClean="0">
                <a:latin typeface="Arial" panose="020B0604020202020204" pitchFamily="34" charset="0"/>
                <a:cs typeface="Arial" panose="020B0604020202020204" pitchFamily="34" charset="0"/>
              </a:rPr>
              <a:t>of</a:t>
            </a:r>
            <a:r>
              <a:rPr lang="ro-RO" sz="2200" dirty="0" smtClean="0">
                <a:latin typeface="Arial" panose="020B0604020202020204" pitchFamily="34" charset="0"/>
                <a:cs typeface="Arial" panose="020B0604020202020204" pitchFamily="34" charset="0"/>
              </a:rPr>
              <a:t> </a:t>
            </a:r>
            <a:r>
              <a:rPr lang="en-US" sz="2200" dirty="0" smtClean="0">
                <a:latin typeface="Arial" panose="020B0604020202020204" pitchFamily="34" charset="0"/>
                <a:cs typeface="Arial" panose="020B0604020202020204" pitchFamily="34" charset="0"/>
              </a:rPr>
              <a:t> Sibiu Art High School students upheld</a:t>
            </a:r>
            <a:r>
              <a:rPr lang="ro-RO" sz="2200" dirty="0" smtClean="0">
                <a:latin typeface="Arial" panose="020B0604020202020204" pitchFamily="34" charset="0"/>
                <a:cs typeface="Arial" panose="020B0604020202020204" pitchFamily="34" charset="0"/>
              </a:rPr>
              <a:t> </a:t>
            </a:r>
            <a:r>
              <a:rPr lang="en-US" sz="2200" dirty="0" smtClean="0">
                <a:latin typeface="Arial" panose="020B0604020202020204" pitchFamily="34" charset="0"/>
                <a:cs typeface="Arial" panose="020B0604020202020204" pitchFamily="34" charset="0"/>
              </a:rPr>
              <a:t>at</a:t>
            </a:r>
            <a:r>
              <a:rPr lang="ro-RO" sz="2200" dirty="0" smtClean="0">
                <a:latin typeface="Arial" panose="020B0604020202020204" pitchFamily="34" charset="0"/>
                <a:cs typeface="Arial" panose="020B0604020202020204" pitchFamily="34" charset="0"/>
              </a:rPr>
              <a:t> Thalia </a:t>
            </a:r>
            <a:r>
              <a:rPr lang="en-US" sz="2200" dirty="0" smtClean="0">
                <a:latin typeface="Arial" panose="020B0604020202020204" pitchFamily="34" charset="0"/>
                <a:cs typeface="Arial" panose="020B0604020202020204" pitchFamily="34" charset="0"/>
              </a:rPr>
              <a:t>Hall in</a:t>
            </a:r>
            <a:r>
              <a:rPr lang="ro-RO" sz="2200" dirty="0" smtClean="0">
                <a:latin typeface="Arial" panose="020B0604020202020204" pitchFamily="34" charset="0"/>
                <a:cs typeface="Arial" panose="020B0604020202020204" pitchFamily="34" charset="0"/>
              </a:rPr>
              <a:t> Sibiu </a:t>
            </a:r>
            <a:r>
              <a:rPr lang="ro-RO" sz="2200" dirty="0">
                <a:latin typeface="Arial" panose="020B0604020202020204" pitchFamily="34" charset="0"/>
                <a:cs typeface="Arial" panose="020B0604020202020204" pitchFamily="34" charset="0"/>
              </a:rPr>
              <a:t/>
            </a:r>
            <a:br>
              <a:rPr lang="ro-RO" sz="2200" dirty="0">
                <a:latin typeface="Arial" panose="020B0604020202020204" pitchFamily="34" charset="0"/>
                <a:cs typeface="Arial" panose="020B0604020202020204" pitchFamily="34" charset="0"/>
              </a:rPr>
            </a:br>
            <a:r>
              <a:rPr lang="ro-RO" sz="2200" dirty="0">
                <a:latin typeface="Arial" panose="020B0604020202020204" pitchFamily="34" charset="0"/>
                <a:cs typeface="Arial" panose="020B0604020202020204" pitchFamily="34" charset="0"/>
              </a:rPr>
              <a:t/>
            </a:r>
            <a:br>
              <a:rPr lang="ro-RO" sz="2200" dirty="0">
                <a:latin typeface="Arial" panose="020B0604020202020204" pitchFamily="34" charset="0"/>
                <a:cs typeface="Arial" panose="020B0604020202020204" pitchFamily="34" charset="0"/>
              </a:rPr>
            </a:br>
            <a:endParaRPr lang="ro-RO" sz="2200" dirty="0">
              <a:latin typeface="Arial" panose="020B0604020202020204" pitchFamily="34" charset="0"/>
              <a:cs typeface="Arial" panose="020B0604020202020204" pitchFamily="34" charset="0"/>
            </a:endParaRPr>
          </a:p>
        </p:txBody>
      </p:sp>
      <p:pic>
        <p:nvPicPr>
          <p:cNvPr id="4098" name="Picture 2" descr="Rade, iarasi, primavara... pe aripile sunetului. ELEVII LICEULUI DE ARTA va invita la CONCERT"/>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3720040"/>
            <a:ext cx="2139702" cy="2949319"/>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www.cultura.sibiu.ro/images/sized/images/comunicate/concert_arte-270x33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07137" y="1333922"/>
            <a:ext cx="2256842" cy="3096344"/>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http://sibiu100.ro/wp-content/uploads/2013/12/afis_thalia.jpg"/>
          <p:cNvPicPr>
            <a:picLocks noGrp="1" noChangeAspect="1" noChangeArrowheads="1"/>
          </p:cNvPicPr>
          <p:nvPr>
            <p:ph sz="half" idx="2"/>
          </p:nvPr>
        </p:nvPicPr>
        <p:blipFill>
          <a:blip r:embed="rId4" cstate="print">
            <a:extLst>
              <a:ext uri="{28A0092B-C50C-407E-A947-70E740481C1C}">
                <a14:useLocalDpi xmlns:a14="http://schemas.microsoft.com/office/drawing/2010/main" val="0"/>
              </a:ext>
            </a:extLst>
          </a:blip>
          <a:srcRect/>
          <a:stretch>
            <a:fillRect/>
          </a:stretch>
        </p:blipFill>
        <p:spPr bwMode="auto">
          <a:xfrm>
            <a:off x="6384902" y="1484784"/>
            <a:ext cx="2520280" cy="331236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p:cNvPicPr>
            <a:picLocks noChangeAspect="1" noChangeArrowheads="1"/>
          </p:cNvPicPr>
          <p:nvPr/>
        </p:nvPicPr>
        <p:blipFill>
          <a:blip r:embed="rId5" cstate="print"/>
          <a:srcRect/>
          <a:stretch>
            <a:fillRect/>
          </a:stretch>
        </p:blipFill>
        <p:spPr bwMode="auto">
          <a:xfrm>
            <a:off x="4469679" y="3583261"/>
            <a:ext cx="2091580" cy="3327644"/>
          </a:xfrm>
          <a:prstGeom prst="rect">
            <a:avLst/>
          </a:prstGeom>
          <a:noFill/>
          <a:ln w="9525">
            <a:noFill/>
            <a:miter lim="800000"/>
            <a:headEnd/>
            <a:tailEnd/>
          </a:ln>
        </p:spPr>
      </p:pic>
      <p:pic>
        <p:nvPicPr>
          <p:cNvPr id="9" name="Picture 6"/>
          <p:cNvPicPr>
            <a:picLocks noChangeAspect="1" noChangeArrowheads="1"/>
          </p:cNvPicPr>
          <p:nvPr/>
        </p:nvPicPr>
        <p:blipFill>
          <a:blip r:embed="rId6" cstate="print">
            <a:grayscl/>
            <a:lum bright="10000"/>
          </a:blip>
          <a:srcRect t="21716" r="30414" b="8479"/>
          <a:stretch>
            <a:fillRect/>
          </a:stretch>
        </p:blipFill>
        <p:spPr bwMode="auto">
          <a:xfrm>
            <a:off x="323528" y="1484784"/>
            <a:ext cx="1511256" cy="209507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Picture 7"/>
          <p:cNvPicPr>
            <a:picLocks noChangeAspect="1" noChangeArrowheads="1"/>
          </p:cNvPicPr>
          <p:nvPr/>
        </p:nvPicPr>
        <p:blipFill>
          <a:blip r:embed="rId7" cstate="print">
            <a:grayscl/>
            <a:lum bright="10000"/>
          </a:blip>
          <a:srcRect/>
          <a:stretch>
            <a:fillRect/>
          </a:stretch>
        </p:blipFill>
        <p:spPr bwMode="auto">
          <a:xfrm>
            <a:off x="6695862" y="4948014"/>
            <a:ext cx="2074716" cy="1487235"/>
          </a:xfrm>
          <a:prstGeom prst="rect">
            <a:avLst/>
          </a:prstGeom>
          <a:ln>
            <a:noFill/>
          </a:ln>
          <a:effectLst>
            <a:outerShdw blurRad="292100" dist="139700" dir="2700000" algn="tl" rotWithShape="0">
              <a:srgbClr val="333333">
                <a:alpha val="65000"/>
              </a:srgbClr>
            </a:outerShdw>
          </a:effectLst>
        </p:spPr>
      </p:pic>
      <p:pic>
        <p:nvPicPr>
          <p:cNvPr id="11" name="Picture 4"/>
          <p:cNvPicPr>
            <a:picLocks noChangeAspect="1" noChangeArrowheads="1"/>
          </p:cNvPicPr>
          <p:nvPr/>
        </p:nvPicPr>
        <p:blipFill>
          <a:blip r:embed="rId8" cstate="print">
            <a:grayscl/>
            <a:lum bright="10000"/>
          </a:blip>
          <a:srcRect l="23199" t="13954" b="4651"/>
          <a:stretch>
            <a:fillRect/>
          </a:stretch>
        </p:blipFill>
        <p:spPr bwMode="auto">
          <a:xfrm>
            <a:off x="4836332" y="1333922"/>
            <a:ext cx="1358274" cy="22465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 name="Picture 5"/>
          <p:cNvPicPr>
            <a:picLocks noChangeAspect="1" noChangeArrowheads="1"/>
          </p:cNvPicPr>
          <p:nvPr/>
        </p:nvPicPr>
        <p:blipFill>
          <a:blip r:embed="rId9" cstate="print">
            <a:grayscl/>
            <a:lum bright="10000"/>
          </a:blip>
          <a:srcRect/>
          <a:stretch>
            <a:fillRect/>
          </a:stretch>
        </p:blipFill>
        <p:spPr bwMode="auto">
          <a:xfrm>
            <a:off x="2430941" y="5026379"/>
            <a:ext cx="2056781" cy="1375293"/>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544654599"/>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3000">
        <p15:prstTrans prst="curtains"/>
      </p:transition>
    </mc:Choice>
    <mc:Fallback>
      <p:transition spd="slow">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cstate="print">
            <a:lum contrast="-10000"/>
          </a:blip>
          <a:srcRect/>
          <a:stretch>
            <a:fillRect/>
          </a:stretch>
        </p:blipFill>
        <p:spPr bwMode="auto">
          <a:xfrm>
            <a:off x="3357554" y="214290"/>
            <a:ext cx="2500312" cy="36449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0483" name="Picture 3" descr="D:\My Documents\Poze\Adri Dinca proiect\DSC_1764.JPG"/>
          <p:cNvPicPr>
            <a:picLocks noChangeAspect="1" noChangeArrowheads="1"/>
          </p:cNvPicPr>
          <p:nvPr/>
        </p:nvPicPr>
        <p:blipFill>
          <a:blip r:embed="rId3" cstate="print"/>
          <a:srcRect/>
          <a:stretch>
            <a:fillRect/>
          </a:stretch>
        </p:blipFill>
        <p:spPr bwMode="auto">
          <a:xfrm>
            <a:off x="285720" y="2857496"/>
            <a:ext cx="2786063" cy="20716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0484" name="Picture 4" descr="D:\My Documents\Poze\Hoghilag, Slimnic, botez Lara, balet Sabi oct.2010\DSC04271.JPG"/>
          <p:cNvPicPr>
            <a:picLocks noChangeAspect="1" noChangeArrowheads="1"/>
          </p:cNvPicPr>
          <p:nvPr/>
        </p:nvPicPr>
        <p:blipFill>
          <a:blip r:embed="rId4" cstate="print">
            <a:lum contrast="10000"/>
          </a:blip>
          <a:srcRect/>
          <a:stretch>
            <a:fillRect/>
          </a:stretch>
        </p:blipFill>
        <p:spPr bwMode="auto">
          <a:xfrm>
            <a:off x="428625" y="357188"/>
            <a:ext cx="2786063" cy="2357437"/>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20485" name="Picture 5" descr="D:\My Documents\Poze\Poze pt parteneriat Avrigean L\DSC_1893.JPG"/>
          <p:cNvPicPr>
            <a:picLocks noChangeAspect="1" noChangeArrowheads="1"/>
          </p:cNvPicPr>
          <p:nvPr/>
        </p:nvPicPr>
        <p:blipFill>
          <a:blip r:embed="rId5" cstate="print"/>
          <a:srcRect/>
          <a:stretch>
            <a:fillRect/>
          </a:stretch>
        </p:blipFill>
        <p:spPr bwMode="auto">
          <a:xfrm>
            <a:off x="3214688" y="4143375"/>
            <a:ext cx="3286125" cy="2360613"/>
          </a:xfrm>
          <a:prstGeom prst="rect">
            <a:avLst/>
          </a:prstGeom>
          <a:ln>
            <a:noFill/>
          </a:ln>
          <a:effectLst>
            <a:outerShdw blurRad="292100" dist="139700" dir="2700000" algn="tl" rotWithShape="0">
              <a:srgbClr val="333333">
                <a:alpha val="65000"/>
              </a:srgbClr>
            </a:outerShdw>
          </a:effectLst>
        </p:spPr>
      </p:pic>
      <p:pic>
        <p:nvPicPr>
          <p:cNvPr id="20486" name="Picture 6"/>
          <p:cNvPicPr>
            <a:picLocks noChangeAspect="1" noChangeArrowheads="1"/>
          </p:cNvPicPr>
          <p:nvPr/>
        </p:nvPicPr>
        <p:blipFill>
          <a:blip r:embed="rId6" cstate="print">
            <a:lum bright="10000" contrast="-10000"/>
          </a:blip>
          <a:srcRect/>
          <a:stretch>
            <a:fillRect/>
          </a:stretch>
        </p:blipFill>
        <p:spPr bwMode="auto">
          <a:xfrm>
            <a:off x="5929322" y="285728"/>
            <a:ext cx="3130081" cy="264320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0487" name="Picture 7" descr="D:\My Documents\Poze\Poze pt parteneriat Avrigean L\DSC_1865.JPG"/>
          <p:cNvPicPr>
            <a:picLocks noChangeAspect="1" noChangeArrowheads="1"/>
          </p:cNvPicPr>
          <p:nvPr/>
        </p:nvPicPr>
        <p:blipFill>
          <a:blip r:embed="rId7" cstate="print"/>
          <a:srcRect/>
          <a:stretch>
            <a:fillRect/>
          </a:stretch>
        </p:blipFill>
        <p:spPr bwMode="auto">
          <a:xfrm>
            <a:off x="6715140" y="4143380"/>
            <a:ext cx="2071702" cy="212876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488" name="Picture 8" descr="D:\My Documents\Poze\Adri Dinca proiect\DSC_1829.JPG"/>
          <p:cNvPicPr>
            <a:picLocks noChangeAspect="1" noChangeArrowheads="1"/>
          </p:cNvPicPr>
          <p:nvPr/>
        </p:nvPicPr>
        <p:blipFill>
          <a:blip r:embed="rId8" cstate="print"/>
          <a:srcRect/>
          <a:stretch>
            <a:fillRect/>
          </a:stretch>
        </p:blipFill>
        <p:spPr bwMode="auto">
          <a:xfrm>
            <a:off x="428625" y="5214938"/>
            <a:ext cx="2571750" cy="142877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 name="TextBox 8"/>
          <p:cNvSpPr txBox="1"/>
          <p:nvPr/>
        </p:nvSpPr>
        <p:spPr>
          <a:xfrm>
            <a:off x="6143636" y="3143248"/>
            <a:ext cx="2973122" cy="830997"/>
          </a:xfrm>
          <a:prstGeom prst="rect">
            <a:avLst/>
          </a:prstGeom>
          <a:noFill/>
          <a:ln>
            <a:solidFill>
              <a:schemeClr val="tx2">
                <a:lumMod val="60000"/>
                <a:lumOff val="40000"/>
              </a:schemeClr>
            </a:solidFill>
          </a:ln>
          <a:effectLst>
            <a:glow rad="228600">
              <a:schemeClr val="accent1">
                <a:satMod val="175000"/>
                <a:alpha val="40000"/>
              </a:schemeClr>
            </a:glow>
          </a:effectLst>
          <a:scene3d>
            <a:camera prst="orthographicFront"/>
            <a:lightRig rig="threePt" dir="t"/>
          </a:scene3d>
          <a:sp3d>
            <a:bevelT/>
          </a:sp3d>
        </p:spPr>
        <p:txBody>
          <a:bodyPr wrap="none">
            <a:spAutoFit/>
          </a:bodyPr>
          <a:lstStyle/>
          <a:p>
            <a:r>
              <a:rPr lang="en-US" sz="2400" b="1" dirty="0" smtClean="0">
                <a:latin typeface="Times New Roman" pitchFamily="18" charset="0"/>
                <a:cs typeface="Times New Roman" pitchFamily="18" charset="0"/>
              </a:rPr>
              <a:t>Coordinator</a:t>
            </a:r>
            <a:r>
              <a:rPr lang="en-US" sz="2400" b="1" dirty="0">
                <a:latin typeface="Times New Roman" pitchFamily="18" charset="0"/>
                <a:cs typeface="Times New Roman" pitchFamily="18" charset="0"/>
              </a:rPr>
              <a:t> </a:t>
            </a:r>
            <a:r>
              <a:rPr lang="en-US" sz="2400" b="1" dirty="0" smtClean="0">
                <a:latin typeface="Times New Roman" pitchFamily="18" charset="0"/>
                <a:cs typeface="Times New Roman" pitchFamily="18" charset="0"/>
              </a:rPr>
              <a:t>teacher:</a:t>
            </a:r>
            <a:endParaRPr lang="en-US" sz="2400" b="1" dirty="0">
              <a:latin typeface="Times New Roman" pitchFamily="18" charset="0"/>
              <a:cs typeface="Times New Roman" pitchFamily="18" charset="0"/>
            </a:endParaRPr>
          </a:p>
          <a:p>
            <a:r>
              <a:rPr lang="en-US" sz="2400" b="1" dirty="0" smtClean="0">
                <a:latin typeface="Times New Roman" pitchFamily="18" charset="0"/>
                <a:cs typeface="Times New Roman" pitchFamily="18" charset="0"/>
              </a:rPr>
              <a:t> </a:t>
            </a:r>
            <a:r>
              <a:rPr lang="ro-RO" sz="2400" b="1" dirty="0" err="1">
                <a:latin typeface="Times New Roman" pitchFamily="18" charset="0"/>
                <a:cs typeface="Times New Roman" pitchFamily="18" charset="0"/>
              </a:rPr>
              <a:t>Adriana</a:t>
            </a:r>
            <a:r>
              <a:rPr lang="ro-RO" sz="2400" b="1" dirty="0">
                <a:latin typeface="Times New Roman" pitchFamily="18" charset="0"/>
                <a:cs typeface="Times New Roman" pitchFamily="18" charset="0"/>
              </a:rPr>
              <a:t> </a:t>
            </a:r>
            <a:r>
              <a:rPr lang="ro-RO" sz="2400" b="1" dirty="0" err="1">
                <a:latin typeface="Times New Roman" pitchFamily="18" charset="0"/>
                <a:cs typeface="Times New Roman" pitchFamily="18" charset="0"/>
              </a:rPr>
              <a:t>Dincă</a:t>
            </a:r>
            <a:r>
              <a:rPr lang="ro-RO" sz="2400" b="1" dirty="0">
                <a:latin typeface="Times New Roman" pitchFamily="18" charset="0"/>
                <a:cs typeface="Times New Roman" pitchFamily="18" charset="0"/>
              </a:rPr>
              <a:t> </a:t>
            </a:r>
            <a:endParaRPr lang="en-US" sz="2400" b="1" dirty="0">
              <a:latin typeface="Times New Roman" pitchFamily="18" charset="0"/>
              <a:cs typeface="Times New Roman" pitchFamily="18" charset="0"/>
            </a:endParaRPr>
          </a:p>
        </p:txBody>
      </p:sp>
    </p:spTree>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3000">
        <p15:prstTrans prst="curtains"/>
      </p:transition>
    </mc:Choice>
    <mc:Fallback>
      <p:transition spd="slow">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92D050">
            <a:alpha val="30000"/>
          </a:srgbClr>
        </a:solidFill>
        <a:effectLst/>
      </p:bgPr>
    </p:bg>
    <p:spTree>
      <p:nvGrpSpPr>
        <p:cNvPr id="1" name=""/>
        <p:cNvGrpSpPr/>
        <p:nvPr/>
      </p:nvGrpSpPr>
      <p:grpSpPr>
        <a:xfrm>
          <a:off x="0" y="0"/>
          <a:ext cx="0" cy="0"/>
          <a:chOff x="0" y="0"/>
          <a:chExt cx="0" cy="0"/>
        </a:xfrm>
      </p:grpSpPr>
      <p:sp>
        <p:nvSpPr>
          <p:cNvPr id="3" name="TextBox 2"/>
          <p:cNvSpPr txBox="1"/>
          <p:nvPr/>
        </p:nvSpPr>
        <p:spPr>
          <a:xfrm>
            <a:off x="2571736" y="285728"/>
            <a:ext cx="5027338" cy="461665"/>
          </a:xfrm>
          <a:prstGeom prst="rect">
            <a:avLst/>
          </a:prstGeom>
          <a:noFill/>
        </p:spPr>
        <p:txBody>
          <a:bodyPr wrap="none" rtlCol="0">
            <a:spAutoFit/>
          </a:bodyPr>
          <a:lstStyle/>
          <a:p>
            <a:r>
              <a:rPr lang="fr-FR" sz="2400" b="1" dirty="0" smtClean="0">
                <a:latin typeface="Lucida Calligraphy" panose="03010101010101010101" pitchFamily="66" charset="0"/>
                <a:cs typeface="Times New Roman" pitchFamily="18" charset="0"/>
              </a:rPr>
              <a:t>RITUALS </a:t>
            </a:r>
            <a:r>
              <a:rPr lang="en-US" sz="2400" b="1" dirty="0" smtClean="0">
                <a:latin typeface="Lucida Calligraphy" panose="03010101010101010101" pitchFamily="66" charset="0"/>
                <a:cs typeface="Times New Roman" pitchFamily="18" charset="0"/>
              </a:rPr>
              <a:t>and</a:t>
            </a:r>
            <a:r>
              <a:rPr lang="fr-FR" sz="2400" b="1" dirty="0" smtClean="0">
                <a:latin typeface="Lucida Calligraphy" panose="03010101010101010101" pitchFamily="66" charset="0"/>
                <a:cs typeface="Times New Roman" pitchFamily="18" charset="0"/>
              </a:rPr>
              <a:t> CEREMONIES</a:t>
            </a:r>
            <a:endParaRPr lang="en-US" sz="2400" dirty="0"/>
          </a:p>
        </p:txBody>
      </p:sp>
      <p:sp>
        <p:nvSpPr>
          <p:cNvPr id="4" name="TextBox 3"/>
          <p:cNvSpPr txBox="1"/>
          <p:nvPr/>
        </p:nvSpPr>
        <p:spPr>
          <a:xfrm>
            <a:off x="2274650" y="1071546"/>
            <a:ext cx="4533612" cy="5016758"/>
          </a:xfrm>
          <a:prstGeom prst="rect">
            <a:avLst/>
          </a:prstGeom>
          <a:noFill/>
        </p:spPr>
        <p:txBody>
          <a:bodyPr wrap="none" rtlCol="0">
            <a:spAutoFit/>
          </a:bodyPr>
          <a:lstStyle/>
          <a:p>
            <a:pPr algn="ctr">
              <a:lnSpc>
                <a:spcPct val="200000"/>
              </a:lnSpc>
            </a:pPr>
            <a:r>
              <a:rPr lang="fr-FR" sz="2000" b="1" dirty="0" err="1" smtClean="0">
                <a:solidFill>
                  <a:srgbClr val="492303"/>
                </a:solidFill>
                <a:latin typeface="Lucida Calligraphy" panose="03010101010101010101" pitchFamily="66" charset="0"/>
                <a:cs typeface="Times New Roman" pitchFamily="18" charset="0"/>
              </a:rPr>
              <a:t>School</a:t>
            </a:r>
            <a:r>
              <a:rPr lang="fr-FR" sz="2000" b="1" dirty="0" smtClean="0">
                <a:solidFill>
                  <a:srgbClr val="492303"/>
                </a:solidFill>
                <a:latin typeface="Lucida Calligraphy" panose="03010101010101010101" pitchFamily="66" charset="0"/>
                <a:cs typeface="Times New Roman" pitchFamily="18" charset="0"/>
              </a:rPr>
              <a:t> - </a:t>
            </a:r>
            <a:r>
              <a:rPr lang="fr-FR" sz="2000" b="1" dirty="0" err="1" smtClean="0">
                <a:solidFill>
                  <a:srgbClr val="492303"/>
                </a:solidFill>
                <a:latin typeface="Lucida Calligraphy" panose="03010101010101010101" pitchFamily="66" charset="0"/>
                <a:cs typeface="Times New Roman" pitchFamily="18" charset="0"/>
              </a:rPr>
              <a:t>starting</a:t>
            </a:r>
            <a:r>
              <a:rPr lang="fr-FR" sz="2000" b="1" dirty="0" smtClean="0">
                <a:solidFill>
                  <a:srgbClr val="492303"/>
                </a:solidFill>
                <a:latin typeface="Lucida Calligraphy" panose="03010101010101010101" pitchFamily="66" charset="0"/>
                <a:cs typeface="Times New Roman" pitchFamily="18" charset="0"/>
              </a:rPr>
              <a:t>  </a:t>
            </a:r>
            <a:r>
              <a:rPr lang="fr-FR" sz="2000" b="1" dirty="0" err="1" smtClean="0">
                <a:solidFill>
                  <a:srgbClr val="492303"/>
                </a:solidFill>
                <a:latin typeface="Lucida Calligraphy" panose="03010101010101010101" pitchFamily="66" charset="0"/>
                <a:cs typeface="Times New Roman" pitchFamily="18" charset="0"/>
              </a:rPr>
              <a:t>year</a:t>
            </a:r>
            <a:r>
              <a:rPr lang="fr-FR" sz="2000" b="1" dirty="0" smtClean="0">
                <a:solidFill>
                  <a:srgbClr val="492303"/>
                </a:solidFill>
                <a:latin typeface="Lucida Calligraphy" panose="03010101010101010101" pitchFamily="66" charset="0"/>
                <a:cs typeface="Times New Roman" pitchFamily="18" charset="0"/>
              </a:rPr>
              <a:t> </a:t>
            </a:r>
            <a:r>
              <a:rPr lang="fr-FR" sz="2000" b="1" dirty="0" err="1" smtClean="0">
                <a:solidFill>
                  <a:srgbClr val="492303"/>
                </a:solidFill>
                <a:latin typeface="Lucida Calligraphy" panose="03010101010101010101" pitchFamily="66" charset="0"/>
                <a:cs typeface="Times New Roman" pitchFamily="18" charset="0"/>
              </a:rPr>
              <a:t>Festivity</a:t>
            </a:r>
            <a:r>
              <a:rPr lang="ro-RO" sz="2000" b="1" dirty="0" smtClean="0">
                <a:solidFill>
                  <a:srgbClr val="492303"/>
                </a:solidFill>
                <a:latin typeface="Lucida Calligraphy" panose="03010101010101010101" pitchFamily="66" charset="0"/>
                <a:cs typeface="Times New Roman" pitchFamily="18" charset="0"/>
              </a:rPr>
              <a:t/>
            </a:r>
            <a:br>
              <a:rPr lang="ro-RO" sz="2000" b="1" dirty="0" smtClean="0">
                <a:solidFill>
                  <a:srgbClr val="492303"/>
                </a:solidFill>
                <a:latin typeface="Lucida Calligraphy" panose="03010101010101010101" pitchFamily="66" charset="0"/>
                <a:cs typeface="Times New Roman" pitchFamily="18" charset="0"/>
              </a:rPr>
            </a:br>
            <a:r>
              <a:rPr lang="fr-FR" sz="2000" b="1" dirty="0" err="1" smtClean="0">
                <a:solidFill>
                  <a:srgbClr val="492303"/>
                </a:solidFill>
                <a:latin typeface="Lucida Calligraphy" panose="03010101010101010101" pitchFamily="66" charset="0"/>
                <a:cs typeface="Times New Roman" pitchFamily="18" charset="0"/>
              </a:rPr>
              <a:t>Celebration</a:t>
            </a:r>
            <a:r>
              <a:rPr lang="fr-FR" sz="2000" b="1" dirty="0" smtClean="0">
                <a:solidFill>
                  <a:srgbClr val="492303"/>
                </a:solidFill>
                <a:latin typeface="Lucida Calligraphy" panose="03010101010101010101" pitchFamily="66" charset="0"/>
                <a:cs typeface="Times New Roman" pitchFamily="18" charset="0"/>
              </a:rPr>
              <a:t> of 1st </a:t>
            </a:r>
            <a:r>
              <a:rPr lang="fr-FR" sz="2000" b="1" dirty="0" err="1" smtClean="0">
                <a:solidFill>
                  <a:srgbClr val="492303"/>
                </a:solidFill>
                <a:latin typeface="Lucida Calligraphy" panose="03010101010101010101" pitchFamily="66" charset="0"/>
                <a:cs typeface="Times New Roman" pitchFamily="18" charset="0"/>
              </a:rPr>
              <a:t>December</a:t>
            </a:r>
            <a:r>
              <a:rPr lang="en-US" sz="2000" b="1" dirty="0" smtClean="0">
                <a:solidFill>
                  <a:srgbClr val="492303"/>
                </a:solidFill>
                <a:latin typeface="Lucida Calligraphy" panose="03010101010101010101" pitchFamily="66" charset="0"/>
                <a:cs typeface="Times New Roman" pitchFamily="18" charset="0"/>
              </a:rPr>
              <a:t/>
            </a:r>
            <a:br>
              <a:rPr lang="en-US" sz="2000" b="1" dirty="0" smtClean="0">
                <a:solidFill>
                  <a:srgbClr val="492303"/>
                </a:solidFill>
                <a:latin typeface="Lucida Calligraphy" panose="03010101010101010101" pitchFamily="66" charset="0"/>
                <a:cs typeface="Times New Roman" pitchFamily="18" charset="0"/>
              </a:rPr>
            </a:br>
            <a:r>
              <a:rPr lang="fr-FR" sz="2000" b="1" dirty="0" smtClean="0">
                <a:solidFill>
                  <a:srgbClr val="492303"/>
                </a:solidFill>
                <a:latin typeface="Lucida Calligraphy" panose="03010101010101010101" pitchFamily="66" charset="0"/>
                <a:cs typeface="Times New Roman" pitchFamily="18" charset="0"/>
              </a:rPr>
              <a:t>Christmas Carols</a:t>
            </a:r>
            <a:r>
              <a:rPr lang="en-US" sz="2000" b="1" dirty="0" smtClean="0">
                <a:solidFill>
                  <a:srgbClr val="492303"/>
                </a:solidFill>
                <a:latin typeface="Lucida Calligraphy" panose="03010101010101010101" pitchFamily="66" charset="0"/>
                <a:cs typeface="Times New Roman" pitchFamily="18" charset="0"/>
              </a:rPr>
              <a:t/>
            </a:r>
            <a:br>
              <a:rPr lang="en-US" sz="2000" b="1" dirty="0" smtClean="0">
                <a:solidFill>
                  <a:srgbClr val="492303"/>
                </a:solidFill>
                <a:latin typeface="Lucida Calligraphy" panose="03010101010101010101" pitchFamily="66" charset="0"/>
                <a:cs typeface="Times New Roman" pitchFamily="18" charset="0"/>
              </a:rPr>
            </a:br>
            <a:r>
              <a:rPr lang="fr-FR" sz="2000" b="1" dirty="0" smtClean="0">
                <a:solidFill>
                  <a:srgbClr val="492303"/>
                </a:solidFill>
                <a:latin typeface="Lucida Calligraphy" panose="03010101010101010101" pitchFamily="66" charset="0"/>
                <a:cs typeface="Times New Roman" pitchFamily="18" charset="0"/>
              </a:rPr>
              <a:t>Winter </a:t>
            </a:r>
            <a:r>
              <a:rPr lang="fr-FR" sz="2000" b="1" dirty="0" err="1" smtClean="0">
                <a:solidFill>
                  <a:srgbClr val="492303"/>
                </a:solidFill>
                <a:latin typeface="Lucida Calligraphy" panose="03010101010101010101" pitchFamily="66" charset="0"/>
                <a:cs typeface="Times New Roman" pitchFamily="18" charset="0"/>
              </a:rPr>
              <a:t>Carnival</a:t>
            </a:r>
            <a:r>
              <a:rPr lang="en-US" sz="2000" b="1" dirty="0" smtClean="0">
                <a:solidFill>
                  <a:srgbClr val="492303"/>
                </a:solidFill>
                <a:latin typeface="Lucida Calligraphy" panose="03010101010101010101" pitchFamily="66" charset="0"/>
                <a:cs typeface="Times New Roman" pitchFamily="18" charset="0"/>
              </a:rPr>
              <a:t/>
            </a:r>
            <a:br>
              <a:rPr lang="en-US" sz="2000" b="1" dirty="0" smtClean="0">
                <a:solidFill>
                  <a:srgbClr val="492303"/>
                </a:solidFill>
                <a:latin typeface="Lucida Calligraphy" panose="03010101010101010101" pitchFamily="66" charset="0"/>
                <a:cs typeface="Times New Roman" pitchFamily="18" charset="0"/>
              </a:rPr>
            </a:br>
            <a:r>
              <a:rPr lang="fr-FR" sz="2000" b="1" dirty="0" err="1" smtClean="0">
                <a:solidFill>
                  <a:srgbClr val="492303"/>
                </a:solidFill>
                <a:latin typeface="Lucida Calligraphy" panose="03010101010101010101" pitchFamily="66" charset="0"/>
                <a:cs typeface="Times New Roman" pitchFamily="18" charset="0"/>
              </a:rPr>
              <a:t>Freshmen’s</a:t>
            </a:r>
            <a:r>
              <a:rPr lang="fr-FR" sz="2000" b="1" dirty="0" smtClean="0">
                <a:solidFill>
                  <a:srgbClr val="492303"/>
                </a:solidFill>
                <a:latin typeface="Lucida Calligraphy" panose="03010101010101010101" pitchFamily="66" charset="0"/>
                <a:cs typeface="Times New Roman" pitchFamily="18" charset="0"/>
              </a:rPr>
              <a:t> Ball</a:t>
            </a:r>
            <a:r>
              <a:rPr lang="en-US" sz="2000" b="1" dirty="0" smtClean="0">
                <a:solidFill>
                  <a:srgbClr val="492303"/>
                </a:solidFill>
                <a:latin typeface="Lucida Calligraphy" panose="03010101010101010101" pitchFamily="66" charset="0"/>
                <a:cs typeface="Times New Roman" pitchFamily="18" charset="0"/>
              </a:rPr>
              <a:t/>
            </a:r>
            <a:br>
              <a:rPr lang="en-US" sz="2000" b="1" dirty="0" smtClean="0">
                <a:solidFill>
                  <a:srgbClr val="492303"/>
                </a:solidFill>
                <a:latin typeface="Lucida Calligraphy" panose="03010101010101010101" pitchFamily="66" charset="0"/>
                <a:cs typeface="Times New Roman" pitchFamily="18" charset="0"/>
              </a:rPr>
            </a:br>
            <a:r>
              <a:rPr lang="fr-FR" sz="2000" b="1" dirty="0" err="1" smtClean="0">
                <a:solidFill>
                  <a:srgbClr val="492303"/>
                </a:solidFill>
                <a:latin typeface="Lucida Calligraphy" panose="03010101010101010101" pitchFamily="66" charset="0"/>
                <a:cs typeface="Times New Roman" pitchFamily="18" charset="0"/>
              </a:rPr>
              <a:t>Coming</a:t>
            </a:r>
            <a:r>
              <a:rPr lang="fr-FR" sz="2000" b="1" dirty="0" smtClean="0">
                <a:solidFill>
                  <a:srgbClr val="492303"/>
                </a:solidFill>
                <a:latin typeface="Lucida Calligraphy" panose="03010101010101010101" pitchFamily="66" charset="0"/>
                <a:cs typeface="Times New Roman" pitchFamily="18" charset="0"/>
              </a:rPr>
              <a:t> –of-</a:t>
            </a:r>
            <a:r>
              <a:rPr lang="fr-FR" sz="2000" b="1" dirty="0" err="1" smtClean="0">
                <a:solidFill>
                  <a:srgbClr val="492303"/>
                </a:solidFill>
                <a:latin typeface="Lucida Calligraphy" panose="03010101010101010101" pitchFamily="66" charset="0"/>
                <a:cs typeface="Times New Roman" pitchFamily="18" charset="0"/>
              </a:rPr>
              <a:t>age</a:t>
            </a:r>
            <a:r>
              <a:rPr lang="fr-FR" sz="2000" b="1" dirty="0" smtClean="0">
                <a:solidFill>
                  <a:srgbClr val="492303"/>
                </a:solidFill>
                <a:latin typeface="Lucida Calligraphy" panose="03010101010101010101" pitchFamily="66" charset="0"/>
                <a:cs typeface="Times New Roman" pitchFamily="18" charset="0"/>
              </a:rPr>
              <a:t> Ball</a:t>
            </a:r>
            <a:r>
              <a:rPr lang="en-US" sz="2000" b="1" dirty="0" smtClean="0">
                <a:solidFill>
                  <a:srgbClr val="492303"/>
                </a:solidFill>
                <a:latin typeface="Lucida Calligraphy" panose="03010101010101010101" pitchFamily="66" charset="0"/>
                <a:cs typeface="Times New Roman" pitchFamily="18" charset="0"/>
              </a:rPr>
              <a:t/>
            </a:r>
            <a:br>
              <a:rPr lang="en-US" sz="2000" b="1" dirty="0" smtClean="0">
                <a:solidFill>
                  <a:srgbClr val="492303"/>
                </a:solidFill>
                <a:latin typeface="Lucida Calligraphy" panose="03010101010101010101" pitchFamily="66" charset="0"/>
                <a:cs typeface="Times New Roman" pitchFamily="18" charset="0"/>
              </a:rPr>
            </a:br>
            <a:r>
              <a:rPr lang="fr-FR" sz="2000" b="1" dirty="0" smtClean="0">
                <a:solidFill>
                  <a:srgbClr val="492303"/>
                </a:solidFill>
                <a:latin typeface="Lucida Calligraphy" panose="03010101010101010101" pitchFamily="66" charset="0"/>
                <a:cs typeface="Times New Roman" pitchFamily="18" charset="0"/>
              </a:rPr>
              <a:t>Key </a:t>
            </a:r>
            <a:r>
              <a:rPr lang="fr-FR" sz="2000" b="1" dirty="0" err="1" smtClean="0">
                <a:solidFill>
                  <a:srgbClr val="492303"/>
                </a:solidFill>
                <a:latin typeface="Lucida Calligraphy" panose="03010101010101010101" pitchFamily="66" charset="0"/>
                <a:cs typeface="Times New Roman" pitchFamily="18" charset="0"/>
              </a:rPr>
              <a:t>Handing</a:t>
            </a:r>
            <a:r>
              <a:rPr lang="fr-FR" sz="2000" b="1" dirty="0" smtClean="0">
                <a:solidFill>
                  <a:srgbClr val="492303"/>
                </a:solidFill>
                <a:latin typeface="Lucida Calligraphy" panose="03010101010101010101" pitchFamily="66" charset="0"/>
                <a:cs typeface="Times New Roman" pitchFamily="18" charset="0"/>
              </a:rPr>
              <a:t> by the 12th Grade</a:t>
            </a:r>
            <a:r>
              <a:rPr lang="en-US" sz="2000" b="1" dirty="0" smtClean="0">
                <a:solidFill>
                  <a:srgbClr val="492303"/>
                </a:solidFill>
                <a:latin typeface="Lucida Calligraphy" panose="03010101010101010101" pitchFamily="66" charset="0"/>
                <a:cs typeface="Times New Roman" pitchFamily="18" charset="0"/>
              </a:rPr>
              <a:t/>
            </a:r>
            <a:br>
              <a:rPr lang="en-US" sz="2000" b="1" dirty="0" smtClean="0">
                <a:solidFill>
                  <a:srgbClr val="492303"/>
                </a:solidFill>
                <a:latin typeface="Lucida Calligraphy" panose="03010101010101010101" pitchFamily="66" charset="0"/>
                <a:cs typeface="Times New Roman" pitchFamily="18" charset="0"/>
              </a:rPr>
            </a:br>
            <a:r>
              <a:rPr lang="fr-FR" sz="2000" b="1" dirty="0" err="1" smtClean="0">
                <a:solidFill>
                  <a:srgbClr val="492303"/>
                </a:solidFill>
                <a:latin typeface="Lucida Calligraphy" panose="03010101010101010101" pitchFamily="66" charset="0"/>
                <a:cs typeface="Times New Roman" pitchFamily="18" charset="0"/>
              </a:rPr>
              <a:t>School</a:t>
            </a:r>
            <a:r>
              <a:rPr lang="fr-FR" sz="2000" b="1" dirty="0" smtClean="0">
                <a:solidFill>
                  <a:srgbClr val="492303"/>
                </a:solidFill>
                <a:latin typeface="Lucida Calligraphy" panose="03010101010101010101" pitchFamily="66" charset="0"/>
                <a:cs typeface="Times New Roman" pitchFamily="18" charset="0"/>
              </a:rPr>
              <a:t> -</a:t>
            </a:r>
            <a:r>
              <a:rPr lang="fr-FR" sz="2000" b="1" dirty="0" err="1" smtClean="0">
                <a:solidFill>
                  <a:srgbClr val="492303"/>
                </a:solidFill>
                <a:latin typeface="Lucida Calligraphy" panose="03010101010101010101" pitchFamily="66" charset="0"/>
                <a:cs typeface="Times New Roman" pitchFamily="18" charset="0"/>
              </a:rPr>
              <a:t>ending</a:t>
            </a:r>
            <a:r>
              <a:rPr lang="fr-FR" sz="2000" b="1" dirty="0" smtClean="0">
                <a:solidFill>
                  <a:srgbClr val="492303"/>
                </a:solidFill>
                <a:latin typeface="Lucida Calligraphy" panose="03010101010101010101" pitchFamily="66" charset="0"/>
                <a:cs typeface="Times New Roman" pitchFamily="18" charset="0"/>
              </a:rPr>
              <a:t>  </a:t>
            </a:r>
            <a:r>
              <a:rPr lang="fr-FR" sz="2000" b="1" dirty="0" err="1" smtClean="0">
                <a:solidFill>
                  <a:srgbClr val="492303"/>
                </a:solidFill>
                <a:latin typeface="Lucida Calligraphy" panose="03010101010101010101" pitchFamily="66" charset="0"/>
                <a:cs typeface="Times New Roman" pitchFamily="18" charset="0"/>
              </a:rPr>
              <a:t>year</a:t>
            </a:r>
            <a:r>
              <a:rPr lang="fr-FR" sz="2000" b="1" dirty="0" smtClean="0">
                <a:solidFill>
                  <a:srgbClr val="492303"/>
                </a:solidFill>
                <a:latin typeface="Lucida Calligraphy" panose="03010101010101010101" pitchFamily="66" charset="0"/>
                <a:cs typeface="Times New Roman" pitchFamily="18" charset="0"/>
              </a:rPr>
              <a:t> </a:t>
            </a:r>
            <a:r>
              <a:rPr lang="fr-FR" sz="2000" b="1" dirty="0" err="1" smtClean="0">
                <a:solidFill>
                  <a:srgbClr val="492303"/>
                </a:solidFill>
                <a:latin typeface="Lucida Calligraphy" panose="03010101010101010101" pitchFamily="66" charset="0"/>
                <a:cs typeface="Times New Roman" pitchFamily="18" charset="0"/>
              </a:rPr>
              <a:t>Festivity</a:t>
            </a:r>
            <a:r>
              <a:rPr lang="fr-FR" sz="2000" b="1" dirty="0" smtClean="0">
                <a:solidFill>
                  <a:srgbClr val="492303"/>
                </a:solidFill>
                <a:latin typeface="Lucida Calligraphy" panose="03010101010101010101" pitchFamily="66" charset="0"/>
                <a:cs typeface="Times New Roman" pitchFamily="18" charset="0"/>
              </a:rPr>
              <a:t> </a:t>
            </a:r>
            <a:endParaRPr lang="en-US" sz="2000" b="1" dirty="0">
              <a:solidFill>
                <a:srgbClr val="492303"/>
              </a:solidFill>
              <a:latin typeface="Lucida Calligraphy" panose="03010101010101010101" pitchFamily="66" charset="0"/>
            </a:endParaRPr>
          </a:p>
        </p:txBody>
      </p:sp>
    </p:spTree>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3000">
        <p15:prstTrans prst="curtains"/>
      </p:transition>
    </mc:Choice>
    <mc:Fallback>
      <p:transition spd="slow">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92D050">
            <a:alpha val="30000"/>
          </a:srgbClr>
        </a:solidFill>
        <a:effectLst/>
      </p:bgPr>
    </p:bg>
    <p:spTree>
      <p:nvGrpSpPr>
        <p:cNvPr id="1" name=""/>
        <p:cNvGrpSpPr/>
        <p:nvPr/>
      </p:nvGrpSpPr>
      <p:grpSpPr>
        <a:xfrm>
          <a:off x="0" y="0"/>
          <a:ext cx="0" cy="0"/>
          <a:chOff x="0" y="0"/>
          <a:chExt cx="0" cy="0"/>
        </a:xfrm>
      </p:grpSpPr>
      <p:sp>
        <p:nvSpPr>
          <p:cNvPr id="35842" name="Title 1"/>
          <p:cNvSpPr>
            <a:spLocks noGrp="1"/>
          </p:cNvSpPr>
          <p:nvPr>
            <p:ph type="title"/>
          </p:nvPr>
        </p:nvSpPr>
        <p:spPr>
          <a:xfrm>
            <a:off x="628650" y="428605"/>
            <a:ext cx="7886700" cy="1000132"/>
          </a:xfrm>
        </p:spPr>
        <p:txBody>
          <a:bodyPr/>
          <a:lstStyle/>
          <a:p>
            <a:pPr algn="ctr"/>
            <a:r>
              <a:rPr lang="ro-RO" sz="2800" b="1" dirty="0" smtClean="0">
                <a:latin typeface="Lucida Calligraphy" panose="03010101010101010101" pitchFamily="66" charset="0"/>
              </a:rPr>
              <a:t>Pr</a:t>
            </a:r>
            <a:r>
              <a:rPr lang="en-US" sz="2800" b="1" dirty="0" err="1" smtClean="0">
                <a:latin typeface="Lucida Calligraphy" panose="03010101010101010101" pitchFamily="66" charset="0"/>
              </a:rPr>
              <a:t>izes</a:t>
            </a:r>
            <a:r>
              <a:rPr lang="ro-RO" sz="2800" b="1" dirty="0" smtClean="0">
                <a:latin typeface="Lucida Calligraphy" panose="03010101010101010101" pitchFamily="66" charset="0"/>
              </a:rPr>
              <a:t> </a:t>
            </a:r>
            <a:r>
              <a:rPr lang="en-US" sz="2800" b="1" dirty="0" smtClean="0">
                <a:latin typeface="Lucida Calligraphy" panose="03010101010101010101" pitchFamily="66" charset="0"/>
              </a:rPr>
              <a:t> and Awards</a:t>
            </a:r>
            <a:r>
              <a:rPr lang="ro-RO" sz="2800" b="1" dirty="0" smtClean="0">
                <a:latin typeface="Lucida Calligraphy" panose="03010101010101010101" pitchFamily="66" charset="0"/>
              </a:rPr>
              <a:t/>
            </a:r>
            <a:br>
              <a:rPr lang="ro-RO" sz="2800" b="1" dirty="0" smtClean="0">
                <a:latin typeface="Lucida Calligraphy" panose="03010101010101010101" pitchFamily="66" charset="0"/>
              </a:rPr>
            </a:br>
            <a:endParaRPr lang="en-US" sz="2800" b="1" dirty="0" smtClean="0">
              <a:latin typeface="Lucida Calligraphy" panose="03010101010101010101" pitchFamily="66" charset="0"/>
            </a:endParaRPr>
          </a:p>
        </p:txBody>
      </p:sp>
      <p:sp>
        <p:nvSpPr>
          <p:cNvPr id="35843" name="Rectangle 2"/>
          <p:cNvSpPr>
            <a:spLocks noChangeArrowheads="1"/>
          </p:cNvSpPr>
          <p:nvPr/>
        </p:nvSpPr>
        <p:spPr bwMode="auto">
          <a:xfrm>
            <a:off x="571472" y="928670"/>
            <a:ext cx="8143875" cy="1323439"/>
          </a:xfrm>
          <a:prstGeom prst="rect">
            <a:avLst/>
          </a:prstGeom>
          <a:noFill/>
          <a:ln w="9525">
            <a:noFill/>
            <a:miter lim="800000"/>
            <a:headEnd/>
            <a:tailEnd/>
          </a:ln>
        </p:spPr>
        <p:txBody>
          <a:bodyPr wrap="square">
            <a:spAutoFit/>
          </a:bodyPr>
          <a:lstStyle/>
          <a:p>
            <a:pPr algn="ctr"/>
            <a:r>
              <a:rPr lang="en-US" sz="2000" dirty="0" smtClean="0">
                <a:latin typeface="Times New Roman" pitchFamily="18" charset="0"/>
                <a:cs typeface="Times New Roman" pitchFamily="18" charset="0"/>
              </a:rPr>
              <a:t>Numerous prizes and awards received by the high school students to national and international competitions make The High School of Art </a:t>
            </a:r>
            <a:r>
              <a:rPr lang="en-US" sz="2000" dirty="0">
                <a:latin typeface="Times New Roman" pitchFamily="18" charset="0"/>
                <a:cs typeface="Times New Roman" pitchFamily="18" charset="0"/>
              </a:rPr>
              <a:t>Sibiu </a:t>
            </a:r>
            <a:r>
              <a:rPr lang="en-US" sz="2000" dirty="0" smtClean="0">
                <a:latin typeface="Times New Roman" pitchFamily="18" charset="0"/>
                <a:cs typeface="Times New Roman" pitchFamily="18" charset="0"/>
              </a:rPr>
              <a:t>an artistic educational institution of prestige among high schools with the same field in the country.</a:t>
            </a:r>
            <a:endParaRPr lang="en-US" sz="2000" dirty="0"/>
          </a:p>
        </p:txBody>
      </p:sp>
      <p:pic>
        <p:nvPicPr>
          <p:cNvPr id="35844" name="Picture 5" descr="C:\Documents and Settings\Dinca\Desktop\2.jpg"/>
          <p:cNvPicPr>
            <a:picLocks noChangeAspect="1" noChangeArrowheads="1"/>
          </p:cNvPicPr>
          <p:nvPr/>
        </p:nvPicPr>
        <p:blipFill>
          <a:blip r:embed="rId2" cstate="print"/>
          <a:srcRect/>
          <a:stretch>
            <a:fillRect/>
          </a:stretch>
        </p:blipFill>
        <p:spPr bwMode="auto">
          <a:xfrm rot="21308920">
            <a:off x="295054" y="2453258"/>
            <a:ext cx="2351380" cy="2009775"/>
          </a:xfrm>
          <a:prstGeom prst="rect">
            <a:avLst/>
          </a:prstGeom>
          <a:noFill/>
          <a:ln w="9525">
            <a:noFill/>
            <a:miter lim="800000"/>
            <a:headEnd/>
            <a:tailEnd/>
          </a:ln>
        </p:spPr>
      </p:pic>
      <p:pic>
        <p:nvPicPr>
          <p:cNvPr id="35845" name="Picture 6" descr="C:\Documents and Settings\Dinca\Desktop\3.JPG"/>
          <p:cNvPicPr>
            <a:picLocks noChangeAspect="1" noChangeArrowheads="1"/>
          </p:cNvPicPr>
          <p:nvPr/>
        </p:nvPicPr>
        <p:blipFill>
          <a:blip r:embed="rId3" cstate="print"/>
          <a:srcRect/>
          <a:stretch>
            <a:fillRect/>
          </a:stretch>
        </p:blipFill>
        <p:spPr bwMode="auto">
          <a:xfrm rot="21414811">
            <a:off x="563754" y="4700852"/>
            <a:ext cx="2182576" cy="1863725"/>
          </a:xfrm>
          <a:prstGeom prst="rect">
            <a:avLst/>
          </a:prstGeom>
          <a:noFill/>
          <a:ln w="9525">
            <a:noFill/>
            <a:miter lim="800000"/>
            <a:headEnd/>
            <a:tailEnd/>
          </a:ln>
        </p:spPr>
      </p:pic>
      <p:pic>
        <p:nvPicPr>
          <p:cNvPr id="35846" name="Picture 7" descr="C:\Documents and Settings\Dinca\Desktop\8.jpg"/>
          <p:cNvPicPr>
            <a:picLocks noChangeAspect="1" noChangeArrowheads="1"/>
          </p:cNvPicPr>
          <p:nvPr/>
        </p:nvPicPr>
        <p:blipFill>
          <a:blip r:embed="rId4" cstate="print"/>
          <a:srcRect/>
          <a:stretch>
            <a:fillRect/>
          </a:stretch>
        </p:blipFill>
        <p:spPr bwMode="auto">
          <a:xfrm>
            <a:off x="5868144" y="2359711"/>
            <a:ext cx="2428875" cy="1987550"/>
          </a:xfrm>
          <a:prstGeom prst="rect">
            <a:avLst/>
          </a:prstGeom>
          <a:noFill/>
          <a:ln w="9525">
            <a:noFill/>
            <a:miter lim="800000"/>
            <a:headEnd/>
            <a:tailEnd/>
          </a:ln>
        </p:spPr>
      </p:pic>
      <p:pic>
        <p:nvPicPr>
          <p:cNvPr id="35847" name="Picture 8" descr="C:\Documents and Settings\Dinca\Desktop\9.jpg"/>
          <p:cNvPicPr>
            <a:picLocks noChangeAspect="1" noChangeArrowheads="1"/>
          </p:cNvPicPr>
          <p:nvPr/>
        </p:nvPicPr>
        <p:blipFill>
          <a:blip r:embed="rId5" cstate="print"/>
          <a:srcRect/>
          <a:stretch>
            <a:fillRect/>
          </a:stretch>
        </p:blipFill>
        <p:spPr bwMode="auto">
          <a:xfrm rot="21389786">
            <a:off x="5800151" y="4635432"/>
            <a:ext cx="2564859" cy="1925263"/>
          </a:xfrm>
          <a:prstGeom prst="rect">
            <a:avLst/>
          </a:prstGeom>
          <a:noFill/>
          <a:ln w="9525">
            <a:noFill/>
            <a:miter lim="800000"/>
            <a:headEnd/>
            <a:tailEnd/>
          </a:ln>
        </p:spPr>
      </p:pic>
      <p:pic>
        <p:nvPicPr>
          <p:cNvPr id="35848" name="Picture 9" descr="D:\My Documents\Poze\Aprilie 2011 258.jpg"/>
          <p:cNvPicPr>
            <a:picLocks noChangeAspect="1" noChangeArrowheads="1"/>
          </p:cNvPicPr>
          <p:nvPr/>
        </p:nvPicPr>
        <p:blipFill>
          <a:blip r:embed="rId6" cstate="print"/>
          <a:srcRect/>
          <a:stretch>
            <a:fillRect/>
          </a:stretch>
        </p:blipFill>
        <p:spPr bwMode="auto">
          <a:xfrm>
            <a:off x="3000364" y="2214554"/>
            <a:ext cx="2357454" cy="2641845"/>
          </a:xfrm>
          <a:prstGeom prst="rect">
            <a:avLst/>
          </a:prstGeom>
          <a:noFill/>
          <a:ln w="9525">
            <a:noFill/>
            <a:miter lim="800000"/>
            <a:headEnd/>
            <a:tailEnd/>
          </a:ln>
        </p:spPr>
      </p:pic>
    </p:spTree>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3000">
        <p15:prstTrans prst="curtains"/>
      </p:transition>
    </mc:Choice>
    <mc:Fallback>
      <p:transition spd="slow">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algn="ctr"/>
            <a:r>
              <a:rPr lang="ro-RO" b="1" dirty="0" smtClean="0"/>
              <a:t/>
            </a:r>
            <a:br>
              <a:rPr lang="ro-RO" b="1" dirty="0" smtClean="0"/>
            </a:br>
            <a:r>
              <a:rPr lang="ro-RO" b="1" dirty="0" smtClean="0"/>
              <a:t/>
            </a:r>
            <a:br>
              <a:rPr lang="ro-RO" b="1" dirty="0" smtClean="0"/>
            </a:br>
            <a:r>
              <a:rPr lang="ro-RO" b="1" dirty="0" smtClean="0"/>
              <a:t/>
            </a:r>
            <a:br>
              <a:rPr lang="ro-RO" b="1" dirty="0" smtClean="0"/>
            </a:br>
            <a:r>
              <a:rPr lang="ro-RO" b="1" dirty="0"/>
              <a:t/>
            </a:r>
            <a:br>
              <a:rPr lang="ro-RO" b="1" dirty="0"/>
            </a:br>
            <a:r>
              <a:rPr lang="en-US" b="1" dirty="0" smtClean="0">
                <a:latin typeface="Arial" panose="020B0604020202020204" pitchFamily="34" charset="0"/>
                <a:cs typeface="Arial" panose="020B0604020202020204" pitchFamily="34" charset="0"/>
              </a:rPr>
              <a:t>Achievements</a:t>
            </a:r>
            <a:r>
              <a:rPr lang="ro-RO" b="1" dirty="0" smtClean="0">
                <a:latin typeface="Arial" panose="020B0604020202020204" pitchFamily="34" charset="0"/>
                <a:cs typeface="Arial" panose="020B0604020202020204" pitchFamily="34" charset="0"/>
              </a:rPr>
              <a:t>:</a:t>
            </a:r>
            <a:r>
              <a:rPr lang="en-US" b="1" dirty="0" smtClean="0">
                <a:latin typeface="Arial" panose="020B0604020202020204" pitchFamily="34" charset="0"/>
                <a:cs typeface="Arial" panose="020B0604020202020204" pitchFamily="34" charset="0"/>
              </a:rPr>
              <a:t/>
            </a:r>
            <a:br>
              <a:rPr lang="en-US" b="1" dirty="0" smtClean="0">
                <a:latin typeface="Arial" panose="020B0604020202020204" pitchFamily="34" charset="0"/>
                <a:cs typeface="Arial" panose="020B0604020202020204" pitchFamily="34" charset="0"/>
              </a:rPr>
            </a:br>
            <a:r>
              <a:rPr lang="ro-RO" dirty="0" smtClean="0">
                <a:latin typeface="Arial" panose="020B0604020202020204" pitchFamily="34" charset="0"/>
                <a:cs typeface="Arial" panose="020B0604020202020204" pitchFamily="34" charset="0"/>
              </a:rPr>
              <a:t/>
            </a:r>
            <a:br>
              <a:rPr lang="ro-RO" dirty="0" smtClean="0">
                <a:latin typeface="Arial" panose="020B0604020202020204" pitchFamily="34" charset="0"/>
                <a:cs typeface="Arial" panose="020B0604020202020204" pitchFamily="34" charset="0"/>
              </a:rPr>
            </a:br>
            <a:r>
              <a:rPr lang="ro-RO" dirty="0" smtClean="0">
                <a:latin typeface="Arial" panose="020B0604020202020204" pitchFamily="34" charset="0"/>
                <a:cs typeface="Arial" panose="020B0604020202020204" pitchFamily="34" charset="0"/>
              </a:rPr>
              <a:t>      40 </a:t>
            </a:r>
            <a:r>
              <a:rPr lang="en-US" dirty="0" smtClean="0">
                <a:latin typeface="Arial" panose="020B0604020202020204" pitchFamily="34" charset="0"/>
                <a:cs typeface="Arial" panose="020B0604020202020204" pitchFamily="34" charset="0"/>
              </a:rPr>
              <a:t>prizes at national </a:t>
            </a:r>
            <a:r>
              <a:rPr lang="en-US" dirty="0" err="1" smtClean="0">
                <a:latin typeface="Arial" panose="020B0604020202020204" pitchFamily="34" charset="0"/>
                <a:cs typeface="Arial" panose="020B0604020202020204" pitchFamily="34" charset="0"/>
              </a:rPr>
              <a:t>olympiads</a:t>
            </a:r>
            <a:r>
              <a:rPr lang="en-US" dirty="0" smtClean="0">
                <a:latin typeface="Arial" panose="020B0604020202020204" pitchFamily="34" charset="0"/>
                <a:cs typeface="Arial" panose="020B0604020202020204" pitchFamily="34" charset="0"/>
              </a:rPr>
              <a:t>;</a:t>
            </a:r>
            <a:r>
              <a:rPr lang="ro-RO" dirty="0" smtClean="0">
                <a:latin typeface="Arial" panose="020B0604020202020204" pitchFamily="34" charset="0"/>
                <a:cs typeface="Arial" panose="020B0604020202020204" pitchFamily="34" charset="0"/>
              </a:rPr>
              <a:t/>
            </a:r>
            <a:br>
              <a:rPr lang="ro-RO" dirty="0" smtClean="0">
                <a:latin typeface="Arial" panose="020B0604020202020204" pitchFamily="34" charset="0"/>
                <a:cs typeface="Arial" panose="020B0604020202020204" pitchFamily="34" charset="0"/>
              </a:rPr>
            </a:br>
            <a:r>
              <a:rPr lang="en-US" dirty="0" smtClean="0">
                <a:latin typeface="Arial" panose="020B0604020202020204" pitchFamily="34" charset="0"/>
                <a:cs typeface="Arial" panose="020B0604020202020204" pitchFamily="34" charset="0"/>
              </a:rPr>
              <a:t>      80 prizes and awards at different national contests</a:t>
            </a:r>
            <a:r>
              <a:rPr lang="ro-RO" dirty="0" smtClean="0">
                <a:latin typeface="Arial" panose="020B0604020202020204" pitchFamily="34" charset="0"/>
                <a:cs typeface="Arial" panose="020B0604020202020204" pitchFamily="34" charset="0"/>
              </a:rPr>
              <a:t/>
            </a:r>
            <a:br>
              <a:rPr lang="ro-RO" dirty="0" smtClean="0">
                <a:latin typeface="Arial" panose="020B0604020202020204" pitchFamily="34" charset="0"/>
                <a:cs typeface="Arial" panose="020B0604020202020204" pitchFamily="34" charset="0"/>
              </a:rPr>
            </a:br>
            <a:r>
              <a:rPr lang="ro-RO" dirty="0" smtClean="0"/>
              <a:t/>
            </a:r>
            <a:br>
              <a:rPr lang="ro-RO" dirty="0" smtClean="0"/>
            </a:br>
            <a:r>
              <a:rPr lang="ro-RO" dirty="0" smtClean="0"/>
              <a:t/>
            </a:r>
            <a:br>
              <a:rPr lang="ro-RO" dirty="0" smtClean="0"/>
            </a:br>
            <a:r>
              <a:rPr lang="ro-RO" dirty="0" smtClean="0"/>
              <a:t> </a:t>
            </a:r>
            <a:endParaRPr lang="ro-RO"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504" y="4135388"/>
            <a:ext cx="3816424" cy="2448272"/>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16016" y="2785238"/>
            <a:ext cx="3600400" cy="2700300"/>
          </a:xfrm>
          <a:prstGeom prst="rect">
            <a:avLst/>
          </a:prstGeom>
        </p:spPr>
      </p:pic>
    </p:spTree>
    <p:extLst>
      <p:ext uri="{BB962C8B-B14F-4D97-AF65-F5344CB8AC3E}">
        <p14:creationId xmlns:p14="http://schemas.microsoft.com/office/powerpoint/2010/main" val="649172834"/>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3000">
        <p15:prstTrans prst="curtains"/>
      </p:transition>
    </mc:Choice>
    <mc:Fallback>
      <p:transition spd="slow">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2970" y="3472116"/>
            <a:ext cx="2016224" cy="3222345"/>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59643" y="1856079"/>
            <a:ext cx="2367939" cy="3132237"/>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59896" y="4365104"/>
            <a:ext cx="1677430" cy="2337063"/>
          </a:xfrm>
          <a:prstGeom prst="rect">
            <a:avLst/>
          </a:prstGeom>
        </p:spPr>
      </p:pic>
      <p:sp>
        <p:nvSpPr>
          <p:cNvPr id="6" name="Title 5"/>
          <p:cNvSpPr>
            <a:spLocks noGrp="1"/>
          </p:cNvSpPr>
          <p:nvPr>
            <p:ph type="title"/>
          </p:nvPr>
        </p:nvSpPr>
        <p:spPr>
          <a:xfrm>
            <a:off x="628650" y="365127"/>
            <a:ext cx="7886700" cy="975642"/>
          </a:xfrm>
        </p:spPr>
        <p:txBody>
          <a:bodyPr>
            <a:normAutofit fontScale="90000"/>
          </a:bodyPr>
          <a:lstStyle/>
          <a:p>
            <a:pPr algn="ctr"/>
            <a:r>
              <a:rPr lang="en-US" dirty="0" smtClean="0">
                <a:latin typeface="Arial" panose="020B0604020202020204" pitchFamily="34" charset="0"/>
                <a:cs typeface="Arial" panose="020B0604020202020204" pitchFamily="34" charset="0"/>
              </a:rPr>
              <a:t>First Prize</a:t>
            </a:r>
            <a:r>
              <a:rPr lang="ro-RO" dirty="0" smtClean="0">
                <a:latin typeface="Arial" panose="020B0604020202020204" pitchFamily="34" charset="0"/>
                <a:cs typeface="Arial" panose="020B0604020202020204" pitchFamily="34" charset="0"/>
              </a:rPr>
              <a:t> a</a:t>
            </a:r>
            <a:r>
              <a:rPr lang="en-US" dirty="0" smtClean="0">
                <a:latin typeface="Arial" panose="020B0604020202020204" pitchFamily="34" charset="0"/>
                <a:cs typeface="Arial" panose="020B0604020202020204" pitchFamily="34" charset="0"/>
              </a:rPr>
              <a:t>t National </a:t>
            </a:r>
            <a:r>
              <a:rPr lang="ro-RO" dirty="0" smtClean="0">
                <a:latin typeface="Arial" panose="020B0604020202020204" pitchFamily="34" charset="0"/>
                <a:cs typeface="Arial" panose="020B0604020202020204" pitchFamily="34" charset="0"/>
              </a:rPr>
              <a:t>Ol</a:t>
            </a:r>
            <a:r>
              <a:rPr lang="en-US" dirty="0" smtClean="0">
                <a:latin typeface="Arial" panose="020B0604020202020204" pitchFamily="34" charset="0"/>
                <a:cs typeface="Arial" panose="020B0604020202020204" pitchFamily="34" charset="0"/>
              </a:rPr>
              <a:t>y</a:t>
            </a:r>
            <a:r>
              <a:rPr lang="ro-RO" dirty="0" err="1" smtClean="0">
                <a:latin typeface="Arial" panose="020B0604020202020204" pitchFamily="34" charset="0"/>
                <a:cs typeface="Arial" panose="020B0604020202020204" pitchFamily="34" charset="0"/>
              </a:rPr>
              <a:t>mpiad</a:t>
            </a:r>
            <a:r>
              <a:rPr lang="en-US" dirty="0" smtClean="0">
                <a:latin typeface="Arial" panose="020B0604020202020204" pitchFamily="34" charset="0"/>
                <a:cs typeface="Arial" panose="020B0604020202020204" pitchFamily="34" charset="0"/>
              </a:rPr>
              <a:t> of Visual Arts</a:t>
            </a:r>
            <a:r>
              <a:rPr lang="ro-RO" dirty="0" smtClean="0">
                <a:latin typeface="Arial" panose="020B0604020202020204" pitchFamily="34" charset="0"/>
                <a:cs typeface="Arial" panose="020B0604020202020204" pitchFamily="34" charset="0"/>
              </a:rPr>
              <a:t>,Ar</a:t>
            </a:r>
            <a:r>
              <a:rPr lang="en-US" dirty="0" err="1" smtClean="0">
                <a:latin typeface="Arial" panose="020B0604020202020204" pitchFamily="34" charset="0"/>
                <a:cs typeface="Arial" panose="020B0604020202020204" pitchFamily="34" charset="0"/>
              </a:rPr>
              <a:t>chitecture</a:t>
            </a:r>
            <a:r>
              <a:rPr lang="ro-RO" dirty="0" smtClean="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and</a:t>
            </a:r>
            <a:r>
              <a:rPr lang="ro-RO" dirty="0" smtClean="0">
                <a:latin typeface="Arial" panose="020B0604020202020204" pitchFamily="34" charset="0"/>
                <a:cs typeface="Arial" panose="020B0604020202020204" pitchFamily="34" charset="0"/>
              </a:rPr>
              <a:t> </a:t>
            </a:r>
            <a:r>
              <a:rPr lang="ro-RO" dirty="0" err="1" smtClean="0">
                <a:latin typeface="Arial" panose="020B0604020202020204" pitchFamily="34" charset="0"/>
                <a:cs typeface="Arial" panose="020B0604020202020204" pitchFamily="34" charset="0"/>
              </a:rPr>
              <a:t>Art</a:t>
            </a:r>
            <a:r>
              <a:rPr lang="en-US" dirty="0" smtClean="0">
                <a:latin typeface="Arial" panose="020B0604020202020204" pitchFamily="34" charset="0"/>
                <a:cs typeface="Arial" panose="020B0604020202020204" pitchFamily="34" charset="0"/>
              </a:rPr>
              <a:t> History</a:t>
            </a:r>
            <a:r>
              <a:rPr lang="ro-RO" dirty="0" smtClean="0">
                <a:latin typeface="Arial" panose="020B0604020202020204" pitchFamily="34" charset="0"/>
                <a:cs typeface="Arial" panose="020B0604020202020204" pitchFamily="34" charset="0"/>
              </a:rPr>
              <a:t>, Arad, 2015 </a:t>
            </a:r>
            <a:endParaRPr lang="ro-RO" dirty="0">
              <a:latin typeface="Arial" panose="020B0604020202020204" pitchFamily="34" charset="0"/>
              <a:cs typeface="Arial" panose="020B0604020202020204" pitchFamily="34" charset="0"/>
            </a:endParaRPr>
          </a:p>
        </p:txBody>
      </p:sp>
      <p:pic>
        <p:nvPicPr>
          <p:cNvPr id="1026" name="Picture 2" descr="pemiul-i-pentru-doua-sibience-la-olimpiada-nationala-de-arte-vizuale-arhitectura-si-istoria-artei-4061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21255" y="1328550"/>
            <a:ext cx="2799732" cy="355453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214546" y="4618984"/>
            <a:ext cx="2330088" cy="923330"/>
          </a:xfrm>
          <a:prstGeom prst="rect">
            <a:avLst/>
          </a:prstGeom>
          <a:noFill/>
        </p:spPr>
        <p:txBody>
          <a:bodyPr wrap="square" rtlCol="0">
            <a:spAutoFit/>
          </a:bodyPr>
          <a:lstStyle/>
          <a:p>
            <a:endParaRPr lang="ro-RO" dirty="0" smtClean="0"/>
          </a:p>
          <a:p>
            <a:endParaRPr lang="en-US" dirty="0" smtClean="0"/>
          </a:p>
          <a:p>
            <a:r>
              <a:rPr lang="ro-RO" dirty="0" smtClean="0"/>
              <a:t>Diana </a:t>
            </a:r>
            <a:r>
              <a:rPr lang="en-US" dirty="0" smtClean="0"/>
              <a:t> </a:t>
            </a:r>
            <a:r>
              <a:rPr lang="ro-RO" dirty="0" smtClean="0"/>
              <a:t>Amalia</a:t>
            </a:r>
            <a:r>
              <a:rPr lang="en-US" dirty="0" smtClean="0"/>
              <a:t> </a:t>
            </a:r>
            <a:r>
              <a:rPr lang="en-US" dirty="0" err="1" smtClean="0"/>
              <a:t>Varga</a:t>
            </a:r>
            <a:endParaRPr lang="ro-RO" dirty="0"/>
          </a:p>
        </p:txBody>
      </p:sp>
      <p:sp>
        <p:nvSpPr>
          <p:cNvPr id="8" name="TextBox 7"/>
          <p:cNvSpPr txBox="1"/>
          <p:nvPr/>
        </p:nvSpPr>
        <p:spPr>
          <a:xfrm>
            <a:off x="6414327" y="4988316"/>
            <a:ext cx="2613589" cy="369332"/>
          </a:xfrm>
          <a:prstGeom prst="rect">
            <a:avLst/>
          </a:prstGeom>
          <a:noFill/>
        </p:spPr>
        <p:txBody>
          <a:bodyPr wrap="square" rtlCol="0">
            <a:spAutoFit/>
          </a:bodyPr>
          <a:lstStyle/>
          <a:p>
            <a:r>
              <a:rPr lang="ro-RO" dirty="0" smtClean="0"/>
              <a:t>Ioana Daniela</a:t>
            </a:r>
            <a:r>
              <a:rPr lang="en-US" dirty="0" smtClean="0"/>
              <a:t> </a:t>
            </a:r>
            <a:r>
              <a:rPr lang="en-US" dirty="0" err="1" smtClean="0"/>
              <a:t>Tocoaie</a:t>
            </a:r>
            <a:endParaRPr lang="ro-RO" dirty="0"/>
          </a:p>
        </p:txBody>
      </p:sp>
      <p:sp>
        <p:nvSpPr>
          <p:cNvPr id="9" name="TextBox 8"/>
          <p:cNvSpPr txBox="1"/>
          <p:nvPr/>
        </p:nvSpPr>
        <p:spPr>
          <a:xfrm>
            <a:off x="162970" y="1446415"/>
            <a:ext cx="5777181" cy="400110"/>
          </a:xfrm>
          <a:prstGeom prst="rect">
            <a:avLst/>
          </a:prstGeom>
          <a:noFill/>
        </p:spPr>
        <p:txBody>
          <a:bodyPr wrap="square" rtlCol="0">
            <a:spAutoFit/>
          </a:bodyPr>
          <a:lstStyle/>
          <a:p>
            <a:r>
              <a:rPr lang="en-US" sz="2000" b="1" dirty="0" smtClean="0"/>
              <a:t>C</a:t>
            </a:r>
            <a:r>
              <a:rPr lang="ro-RO" sz="2000" b="1" dirty="0" err="1" smtClean="0"/>
              <a:t>oord</a:t>
            </a:r>
            <a:r>
              <a:rPr lang="en-US" sz="2000" b="1" dirty="0" err="1" smtClean="0"/>
              <a:t>i</a:t>
            </a:r>
            <a:r>
              <a:rPr lang="ro-RO" sz="2000" b="1" dirty="0" err="1" smtClean="0"/>
              <a:t>nator</a:t>
            </a:r>
            <a:r>
              <a:rPr lang="en-US" sz="2000" b="1" dirty="0" smtClean="0"/>
              <a:t> teacher:</a:t>
            </a:r>
            <a:r>
              <a:rPr lang="ro-RO" sz="2000" b="1" dirty="0" smtClean="0"/>
              <a:t> </a:t>
            </a:r>
            <a:r>
              <a:rPr lang="en-US" sz="2000" b="1" dirty="0" smtClean="0"/>
              <a:t> </a:t>
            </a:r>
            <a:r>
              <a:rPr lang="ro-RO" sz="2000" b="1" dirty="0" smtClean="0"/>
              <a:t>Marcela</a:t>
            </a:r>
            <a:r>
              <a:rPr lang="en-US" sz="2000" b="1" dirty="0" smtClean="0"/>
              <a:t> </a:t>
            </a:r>
            <a:r>
              <a:rPr lang="en-US" sz="2000" b="1" dirty="0" err="1" smtClean="0"/>
              <a:t>Froman</a:t>
            </a:r>
            <a:r>
              <a:rPr lang="ro-RO" sz="2000" b="1" dirty="0" smtClean="0"/>
              <a:t> </a:t>
            </a:r>
            <a:endParaRPr lang="ro-RO" sz="2000" b="1" dirty="0"/>
          </a:p>
        </p:txBody>
      </p:sp>
    </p:spTree>
    <p:extLst>
      <p:ext uri="{BB962C8B-B14F-4D97-AF65-F5344CB8AC3E}">
        <p14:creationId xmlns:p14="http://schemas.microsoft.com/office/powerpoint/2010/main" val="2694863504"/>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3000">
        <p15:prstTrans prst="curtains"/>
      </p:transition>
    </mc:Choice>
    <mc:Fallback>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srcRect l="8064" t="13984" r="22582" b="5616"/>
          <a:stretch/>
        </p:blipFill>
        <p:spPr>
          <a:xfrm>
            <a:off x="107504" y="1041316"/>
            <a:ext cx="8956486" cy="5688632"/>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44008" y="5229200"/>
            <a:ext cx="1008112" cy="713179"/>
          </a:xfrm>
          <a:prstGeom prst="rect">
            <a:avLst/>
          </a:prstGeom>
        </p:spPr>
      </p:pic>
      <p:sp>
        <p:nvSpPr>
          <p:cNvPr id="6" name="TextBox 5"/>
          <p:cNvSpPr txBox="1"/>
          <p:nvPr/>
        </p:nvSpPr>
        <p:spPr>
          <a:xfrm>
            <a:off x="553299" y="-24482"/>
            <a:ext cx="8064896" cy="1077218"/>
          </a:xfrm>
          <a:prstGeom prst="rect">
            <a:avLst/>
          </a:prstGeom>
          <a:noFill/>
        </p:spPr>
        <p:txBody>
          <a:bodyPr wrap="square" rtlCol="0">
            <a:spAutoFit/>
          </a:bodyPr>
          <a:lstStyle/>
          <a:p>
            <a:pPr algn="ctr"/>
            <a:r>
              <a:rPr lang="ro-RO" sz="3200" b="1" dirty="0" smtClean="0"/>
              <a:t>ROM</a:t>
            </a:r>
            <a:r>
              <a:rPr lang="en-US" sz="3200" b="1" dirty="0" smtClean="0"/>
              <a:t>A</a:t>
            </a:r>
            <a:r>
              <a:rPr lang="ro-RO" sz="3200" b="1" dirty="0" smtClean="0"/>
              <a:t>NIA – </a:t>
            </a:r>
            <a:r>
              <a:rPr lang="en-US" sz="3200" b="1" dirty="0" smtClean="0"/>
              <a:t>a country situated on the South-East of Central Europe</a:t>
            </a:r>
            <a:r>
              <a:rPr lang="ro-RO" sz="3200" b="1" dirty="0" smtClean="0"/>
              <a:t> </a:t>
            </a:r>
          </a:p>
        </p:txBody>
      </p:sp>
    </p:spTree>
    <p:extLst>
      <p:ext uri="{BB962C8B-B14F-4D97-AF65-F5344CB8AC3E}">
        <p14:creationId xmlns:p14="http://schemas.microsoft.com/office/powerpoint/2010/main" val="2305028275"/>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3000" advTm="6000">
        <p15:prstTrans prst="curtains"/>
      </p:transition>
    </mc:Choice>
    <mc:Fallback>
      <p:transition spd="slow" advTm="6000">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058" y="849333"/>
            <a:ext cx="4320480" cy="3068767"/>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0" y="3284984"/>
            <a:ext cx="4465585" cy="3384376"/>
          </a:xfrm>
          <a:prstGeom prst="rect">
            <a:avLst/>
          </a:prstGeom>
        </p:spPr>
      </p:pic>
      <p:sp>
        <p:nvSpPr>
          <p:cNvPr id="10" name="TextBox 9"/>
          <p:cNvSpPr txBox="1"/>
          <p:nvPr/>
        </p:nvSpPr>
        <p:spPr>
          <a:xfrm>
            <a:off x="4788024" y="1700808"/>
            <a:ext cx="4104456" cy="2123658"/>
          </a:xfrm>
          <a:prstGeom prst="rect">
            <a:avLst/>
          </a:prstGeom>
          <a:noFill/>
        </p:spPr>
        <p:txBody>
          <a:bodyPr wrap="square" rtlCol="0">
            <a:spAutoFit/>
          </a:bodyPr>
          <a:lstStyle/>
          <a:p>
            <a:pPr algn="ctr"/>
            <a:r>
              <a:rPr lang="ro-RO" sz="2000" b="1" dirty="0" smtClean="0"/>
              <a:t>T</a:t>
            </a:r>
            <a:r>
              <a:rPr lang="en-US" sz="2000" b="1" dirty="0" smtClean="0"/>
              <a:t>he trophy of the contest </a:t>
            </a:r>
          </a:p>
          <a:p>
            <a:pPr algn="ctr"/>
            <a:r>
              <a:rPr lang="en-US" sz="2000" b="1" dirty="0" smtClean="0">
                <a:solidFill>
                  <a:schemeClr val="accent1">
                    <a:lumMod val="75000"/>
                  </a:schemeClr>
                </a:solidFill>
              </a:rPr>
              <a:t>“</a:t>
            </a:r>
            <a:r>
              <a:rPr lang="ro-RO" sz="2000" b="1" dirty="0" smtClean="0">
                <a:solidFill>
                  <a:schemeClr val="accent1">
                    <a:lumMod val="75000"/>
                  </a:schemeClr>
                </a:solidFill>
              </a:rPr>
              <a:t>Sibiu</a:t>
            </a:r>
            <a:r>
              <a:rPr lang="en-US" sz="2000" b="1" dirty="0" smtClean="0">
                <a:solidFill>
                  <a:schemeClr val="accent1">
                    <a:lumMod val="75000"/>
                  </a:schemeClr>
                </a:solidFill>
              </a:rPr>
              <a:t>-</a:t>
            </a:r>
            <a:r>
              <a:rPr lang="ro-RO" sz="2000" b="1" dirty="0" smtClean="0">
                <a:solidFill>
                  <a:schemeClr val="accent1">
                    <a:lumMod val="75000"/>
                  </a:schemeClr>
                </a:solidFill>
              </a:rPr>
              <a:t> Mu</a:t>
            </a:r>
            <a:r>
              <a:rPr lang="en-US" sz="2000" b="1" dirty="0" err="1" smtClean="0">
                <a:solidFill>
                  <a:schemeClr val="accent1">
                    <a:lumMod val="75000"/>
                  </a:schemeClr>
                </a:solidFill>
              </a:rPr>
              <a:t>sical</a:t>
            </a:r>
            <a:r>
              <a:rPr lang="en-US" sz="2000" b="1" dirty="0" smtClean="0">
                <a:solidFill>
                  <a:schemeClr val="accent1">
                    <a:lumMod val="75000"/>
                  </a:schemeClr>
                </a:solidFill>
              </a:rPr>
              <a:t> Capital,</a:t>
            </a:r>
            <a:r>
              <a:rPr lang="ro-RO" sz="2000" b="1" dirty="0" smtClean="0">
                <a:solidFill>
                  <a:schemeClr val="accent1">
                    <a:lumMod val="75000"/>
                  </a:schemeClr>
                </a:solidFill>
              </a:rPr>
              <a:t> 2015</a:t>
            </a:r>
            <a:r>
              <a:rPr lang="en-US" sz="2000" b="1" dirty="0" smtClean="0">
                <a:solidFill>
                  <a:schemeClr val="accent1">
                    <a:lumMod val="75000"/>
                  </a:schemeClr>
                </a:solidFill>
              </a:rPr>
              <a:t>”,</a:t>
            </a:r>
            <a:r>
              <a:rPr lang="ro-RO" sz="2000" b="1" dirty="0" smtClean="0">
                <a:solidFill>
                  <a:schemeClr val="accent1">
                    <a:lumMod val="75000"/>
                  </a:schemeClr>
                </a:solidFill>
              </a:rPr>
              <a:t> </a:t>
            </a:r>
            <a:endParaRPr lang="en-US" sz="2000" b="1" dirty="0">
              <a:solidFill>
                <a:schemeClr val="accent1">
                  <a:lumMod val="75000"/>
                </a:schemeClr>
              </a:solidFill>
            </a:endParaRPr>
          </a:p>
          <a:p>
            <a:pPr algn="ctr"/>
            <a:r>
              <a:rPr lang="en-US" sz="2000" b="1" dirty="0"/>
              <a:t>i</a:t>
            </a:r>
            <a:r>
              <a:rPr lang="en-US" sz="2000" b="1" dirty="0" smtClean="0"/>
              <a:t>nstrumental section</a:t>
            </a:r>
            <a:endParaRPr lang="ro-RO" sz="2000" b="1" dirty="0" smtClean="0"/>
          </a:p>
          <a:p>
            <a:pPr algn="ctr"/>
            <a:endParaRPr lang="ro-RO" dirty="0" smtClean="0"/>
          </a:p>
          <a:p>
            <a:pPr algn="ctr"/>
            <a:r>
              <a:rPr lang="ro-RO" b="1" dirty="0" smtClean="0"/>
              <a:t>Mordăşan Raul</a:t>
            </a:r>
            <a:endParaRPr lang="ro-RO" b="1" dirty="0"/>
          </a:p>
          <a:p>
            <a:r>
              <a:rPr lang="ro-RO" dirty="0"/>
              <a:t/>
            </a:r>
            <a:br>
              <a:rPr lang="ro-RO" dirty="0"/>
            </a:br>
            <a:endParaRPr lang="ro-RO" dirty="0"/>
          </a:p>
        </p:txBody>
      </p:sp>
      <p:sp>
        <p:nvSpPr>
          <p:cNvPr id="11" name="TextBox 10"/>
          <p:cNvSpPr txBox="1"/>
          <p:nvPr/>
        </p:nvSpPr>
        <p:spPr>
          <a:xfrm>
            <a:off x="1907704" y="116631"/>
            <a:ext cx="6192688" cy="461665"/>
          </a:xfrm>
          <a:prstGeom prst="rect">
            <a:avLst/>
          </a:prstGeom>
          <a:noFill/>
        </p:spPr>
        <p:txBody>
          <a:bodyPr wrap="square" rtlCol="0">
            <a:spAutoFit/>
          </a:bodyPr>
          <a:lstStyle/>
          <a:p>
            <a:pPr algn="ctr"/>
            <a:r>
              <a:rPr lang="en-US" sz="2400" b="1" dirty="0" smtClean="0"/>
              <a:t> Coordinator teacher </a:t>
            </a:r>
            <a:r>
              <a:rPr lang="en-US" sz="2400" b="1" dirty="0" err="1" smtClean="0"/>
              <a:t>Emese</a:t>
            </a:r>
            <a:r>
              <a:rPr lang="en-US" sz="2400" b="1" dirty="0" smtClean="0"/>
              <a:t> </a:t>
            </a:r>
            <a:r>
              <a:rPr lang="en-US" sz="2400" b="1" dirty="0" err="1" smtClean="0"/>
              <a:t>Kálmán</a:t>
            </a:r>
            <a:r>
              <a:rPr lang="en-US" sz="2400" b="1" dirty="0" smtClean="0"/>
              <a:t> </a:t>
            </a:r>
            <a:endParaRPr lang="ro-RO" sz="2400" b="1" dirty="0"/>
          </a:p>
        </p:txBody>
      </p:sp>
      <p:sp>
        <p:nvSpPr>
          <p:cNvPr id="12" name="TextBox 11"/>
          <p:cNvSpPr txBox="1"/>
          <p:nvPr/>
        </p:nvSpPr>
        <p:spPr>
          <a:xfrm>
            <a:off x="0" y="4149080"/>
            <a:ext cx="4572000" cy="2308324"/>
          </a:xfrm>
          <a:prstGeom prst="rect">
            <a:avLst/>
          </a:prstGeom>
          <a:noFill/>
        </p:spPr>
        <p:txBody>
          <a:bodyPr wrap="square" rtlCol="0">
            <a:spAutoFit/>
          </a:bodyPr>
          <a:lstStyle/>
          <a:p>
            <a:pPr algn="ctr"/>
            <a:r>
              <a:rPr lang="en-US" b="1" dirty="0" smtClean="0">
                <a:solidFill>
                  <a:schemeClr val="accent1">
                    <a:lumMod val="75000"/>
                  </a:schemeClr>
                </a:solidFill>
              </a:rPr>
              <a:t>National Olympiad of Classical Music, inter-county level, instrumental performance, piano section</a:t>
            </a:r>
            <a:r>
              <a:rPr lang="ro-RO" b="1" dirty="0" smtClean="0">
                <a:solidFill>
                  <a:schemeClr val="accent1">
                    <a:lumMod val="75000"/>
                  </a:schemeClr>
                </a:solidFill>
              </a:rPr>
              <a:t> 2015</a:t>
            </a:r>
          </a:p>
          <a:p>
            <a:pPr algn="ctr"/>
            <a:r>
              <a:rPr lang="ro-RO" b="1" dirty="0" smtClean="0"/>
              <a:t>- Bistriţ</a:t>
            </a:r>
            <a:r>
              <a:rPr lang="en-US" b="1" dirty="0" smtClean="0"/>
              <a:t>a</a:t>
            </a:r>
          </a:p>
          <a:p>
            <a:endParaRPr lang="ro-RO" dirty="0"/>
          </a:p>
          <a:p>
            <a:r>
              <a:rPr lang="ro-RO" b="1" dirty="0" smtClean="0"/>
              <a:t>Ghera Alexia</a:t>
            </a:r>
            <a:r>
              <a:rPr lang="en-US" b="1" dirty="0"/>
              <a:t>-</a:t>
            </a:r>
            <a:r>
              <a:rPr lang="ro-RO" b="1" dirty="0" smtClean="0"/>
              <a:t> </a:t>
            </a:r>
            <a:r>
              <a:rPr lang="en-US" b="1" dirty="0" smtClean="0"/>
              <a:t>First Prize</a:t>
            </a:r>
            <a:endParaRPr lang="ro-RO" b="1" dirty="0" smtClean="0"/>
          </a:p>
          <a:p>
            <a:r>
              <a:rPr lang="ro-RO" b="1" dirty="0" smtClean="0"/>
              <a:t>Trînbiţaş Alexandru</a:t>
            </a:r>
            <a:r>
              <a:rPr lang="en-US" b="1" dirty="0" smtClean="0"/>
              <a:t>-</a:t>
            </a:r>
            <a:r>
              <a:rPr lang="ro-RO" b="1" dirty="0" smtClean="0"/>
              <a:t> </a:t>
            </a:r>
            <a:r>
              <a:rPr lang="en-US" b="1" dirty="0" smtClean="0"/>
              <a:t>2</a:t>
            </a:r>
            <a:r>
              <a:rPr lang="en-US" b="1" baseline="30000" dirty="0" smtClean="0"/>
              <a:t>nd</a:t>
            </a:r>
            <a:r>
              <a:rPr lang="en-US" b="1" dirty="0" smtClean="0"/>
              <a:t> Prize</a:t>
            </a:r>
            <a:endParaRPr lang="ro-RO" b="1" dirty="0"/>
          </a:p>
          <a:p>
            <a:r>
              <a:rPr lang="ro-RO" b="1" dirty="0" smtClean="0"/>
              <a:t>Mordăşan Raul </a:t>
            </a:r>
            <a:r>
              <a:rPr lang="en-US" b="1" dirty="0" smtClean="0"/>
              <a:t>-</a:t>
            </a:r>
            <a:r>
              <a:rPr lang="ro-RO" b="1" dirty="0" smtClean="0"/>
              <a:t> </a:t>
            </a:r>
            <a:r>
              <a:rPr lang="en-US" b="1" dirty="0" smtClean="0"/>
              <a:t>2</a:t>
            </a:r>
            <a:r>
              <a:rPr lang="en-US" b="1" baseline="30000" dirty="0" smtClean="0"/>
              <a:t>nd</a:t>
            </a:r>
            <a:r>
              <a:rPr lang="en-US" b="1" dirty="0" smtClean="0"/>
              <a:t> Prize</a:t>
            </a:r>
            <a:endParaRPr lang="ro-RO" b="1" dirty="0"/>
          </a:p>
        </p:txBody>
      </p:sp>
    </p:spTree>
    <p:extLst>
      <p:ext uri="{BB962C8B-B14F-4D97-AF65-F5344CB8AC3E}">
        <p14:creationId xmlns:p14="http://schemas.microsoft.com/office/powerpoint/2010/main" val="3861057630"/>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3000">
        <p15:prstTrans prst="curtains"/>
      </p:transition>
    </mc:Choice>
    <mc:Fallback>
      <p:transition spd="slow">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16633"/>
            <a:ext cx="8964488" cy="5904656"/>
          </a:xfrm>
        </p:spPr>
        <p:txBody>
          <a:bodyPr>
            <a:normAutofit/>
          </a:bodyPr>
          <a:lstStyle/>
          <a:p>
            <a:pPr marL="457200" indent="-457200" algn="ctr">
              <a:buFont typeface="Wingdings" panose="05000000000000000000" pitchFamily="2" charset="2"/>
              <a:buChar char="Ø"/>
            </a:pPr>
            <a:r>
              <a:rPr lang="en-US" b="1" i="1" dirty="0" smtClean="0">
                <a:latin typeface="Arial" panose="020B0604020202020204" pitchFamily="34" charset="0"/>
                <a:cs typeface="Arial" panose="020B0604020202020204" pitchFamily="34" charset="0"/>
              </a:rPr>
              <a:t>THE VALUES  PROMOTED BY THE WHOLE EDUCATIONAL STAFF ARE:</a:t>
            </a:r>
            <a:r>
              <a:rPr lang="ro-RO" b="1" dirty="0">
                <a:latin typeface="Arial" panose="020B0604020202020204" pitchFamily="34" charset="0"/>
                <a:cs typeface="Arial" panose="020B0604020202020204" pitchFamily="34" charset="0"/>
              </a:rPr>
              <a:t/>
            </a:r>
            <a:br>
              <a:rPr lang="ro-RO" b="1" dirty="0">
                <a:latin typeface="Arial" panose="020B0604020202020204" pitchFamily="34" charset="0"/>
                <a:cs typeface="Arial" panose="020B0604020202020204" pitchFamily="34" charset="0"/>
              </a:rPr>
            </a:br>
            <a:r>
              <a:rPr lang="ro-RO" b="1" dirty="0" smtClean="0">
                <a:latin typeface="Arial" panose="020B0604020202020204" pitchFamily="34" charset="0"/>
                <a:cs typeface="Arial" panose="020B0604020202020204" pitchFamily="34" charset="0"/>
              </a:rPr>
              <a:t/>
            </a:r>
            <a:br>
              <a:rPr lang="ro-RO" b="1" dirty="0" smtClean="0">
                <a:latin typeface="Arial" panose="020B0604020202020204" pitchFamily="34" charset="0"/>
                <a:cs typeface="Arial" panose="020B0604020202020204" pitchFamily="34" charset="0"/>
              </a:rPr>
            </a:br>
            <a:r>
              <a:rPr lang="ro-RO" b="1" dirty="0">
                <a:latin typeface="Arial" panose="020B0604020202020204" pitchFamily="34" charset="0"/>
                <a:cs typeface="Arial" panose="020B0604020202020204" pitchFamily="34" charset="0"/>
              </a:rPr>
              <a:t/>
            </a:r>
            <a:br>
              <a:rPr lang="ro-RO" b="1" dirty="0">
                <a:latin typeface="Arial" panose="020B0604020202020204" pitchFamily="34" charset="0"/>
                <a:cs typeface="Arial" panose="020B0604020202020204" pitchFamily="34" charset="0"/>
              </a:rPr>
            </a:br>
            <a:r>
              <a:rPr lang="en-US" dirty="0" smtClean="0">
                <a:latin typeface="Arial" panose="020B0604020202020204" pitchFamily="34" charset="0"/>
                <a:cs typeface="Arial" panose="020B0604020202020204" pitchFamily="34" charset="0"/>
              </a:rPr>
              <a:t>quality and professionalism</a:t>
            </a:r>
            <a:r>
              <a:rPr lang="ro-RO" dirty="0">
                <a:latin typeface="Arial" panose="020B0604020202020204" pitchFamily="34" charset="0"/>
                <a:cs typeface="Arial" panose="020B0604020202020204" pitchFamily="34" charset="0"/>
              </a:rPr>
              <a:t/>
            </a:r>
            <a:br>
              <a:rPr lang="ro-RO" dirty="0">
                <a:latin typeface="Arial" panose="020B0604020202020204" pitchFamily="34" charset="0"/>
                <a:cs typeface="Arial" panose="020B0604020202020204" pitchFamily="34" charset="0"/>
              </a:rPr>
            </a:br>
            <a:r>
              <a:rPr lang="ro-RO" dirty="0">
                <a:latin typeface="Arial" panose="020B0604020202020204" pitchFamily="34" charset="0"/>
                <a:cs typeface="Arial" panose="020B0604020202020204" pitchFamily="34" charset="0"/>
              </a:rPr>
              <a:t>respect</a:t>
            </a:r>
            <a:br>
              <a:rPr lang="ro-RO" dirty="0">
                <a:latin typeface="Arial" panose="020B0604020202020204" pitchFamily="34" charset="0"/>
                <a:cs typeface="Arial" panose="020B0604020202020204" pitchFamily="34" charset="0"/>
              </a:rPr>
            </a:br>
            <a:r>
              <a:rPr lang="en-US" dirty="0" smtClean="0">
                <a:latin typeface="Arial" panose="020B0604020202020204" pitchFamily="34" charset="0"/>
                <a:cs typeface="Arial" panose="020B0604020202020204" pitchFamily="34" charset="0"/>
              </a:rPr>
              <a:t>will</a:t>
            </a:r>
            <a:r>
              <a:rPr lang="ro-RO" dirty="0">
                <a:latin typeface="Arial" panose="020B0604020202020204" pitchFamily="34" charset="0"/>
                <a:cs typeface="Arial" panose="020B0604020202020204" pitchFamily="34" charset="0"/>
              </a:rPr>
              <a:t/>
            </a:r>
            <a:br>
              <a:rPr lang="ro-RO" dirty="0">
                <a:latin typeface="Arial" panose="020B0604020202020204" pitchFamily="34" charset="0"/>
                <a:cs typeface="Arial" panose="020B0604020202020204" pitchFamily="34" charset="0"/>
              </a:rPr>
            </a:br>
            <a:r>
              <a:rPr lang="en-US" dirty="0" smtClean="0">
                <a:latin typeface="Arial" panose="020B0604020202020204" pitchFamily="34" charset="0"/>
                <a:cs typeface="Arial" panose="020B0604020202020204" pitchFamily="34" charset="0"/>
              </a:rPr>
              <a:t>strength</a:t>
            </a:r>
            <a:r>
              <a:rPr lang="ro-RO" dirty="0">
                <a:latin typeface="Arial" panose="020B0604020202020204" pitchFamily="34" charset="0"/>
                <a:cs typeface="Arial" panose="020B0604020202020204" pitchFamily="34" charset="0"/>
              </a:rPr>
              <a:t/>
            </a:r>
            <a:br>
              <a:rPr lang="ro-RO" dirty="0">
                <a:latin typeface="Arial" panose="020B0604020202020204" pitchFamily="34" charset="0"/>
                <a:cs typeface="Arial" panose="020B0604020202020204" pitchFamily="34" charset="0"/>
              </a:rPr>
            </a:br>
            <a:r>
              <a:rPr lang="ro-RO" dirty="0" smtClean="0">
                <a:latin typeface="Arial" panose="020B0604020202020204" pitchFamily="34" charset="0"/>
                <a:cs typeface="Arial" panose="020B0604020202020204" pitchFamily="34" charset="0"/>
              </a:rPr>
              <a:t>aspira</a:t>
            </a:r>
            <a:r>
              <a:rPr lang="en-US" dirty="0" err="1" smtClean="0">
                <a:latin typeface="Arial" panose="020B0604020202020204" pitchFamily="34" charset="0"/>
                <a:cs typeface="Arial" panose="020B0604020202020204" pitchFamily="34" charset="0"/>
              </a:rPr>
              <a:t>tion</a:t>
            </a:r>
            <a:r>
              <a:rPr lang="ro-RO" dirty="0">
                <a:latin typeface="Arial" panose="020B0604020202020204" pitchFamily="34" charset="0"/>
                <a:cs typeface="Arial" panose="020B0604020202020204" pitchFamily="34" charset="0"/>
              </a:rPr>
              <a:t/>
            </a:r>
            <a:br>
              <a:rPr lang="ro-RO" dirty="0">
                <a:latin typeface="Arial" panose="020B0604020202020204" pitchFamily="34" charset="0"/>
                <a:cs typeface="Arial" panose="020B0604020202020204" pitchFamily="34" charset="0"/>
              </a:rPr>
            </a:br>
            <a:r>
              <a:rPr lang="en-US" dirty="0" smtClean="0">
                <a:latin typeface="Arial" panose="020B0604020202020204" pitchFamily="34" charset="0"/>
                <a:cs typeface="Arial" panose="020B0604020202020204" pitchFamily="34" charset="0"/>
              </a:rPr>
              <a:t>faith</a:t>
            </a:r>
            <a:r>
              <a:rPr lang="ro-RO" dirty="0">
                <a:latin typeface="Arial" panose="020B0604020202020204" pitchFamily="34" charset="0"/>
                <a:cs typeface="Arial" panose="020B0604020202020204" pitchFamily="34" charset="0"/>
              </a:rPr>
              <a:t/>
            </a:r>
            <a:br>
              <a:rPr lang="ro-RO" dirty="0">
                <a:latin typeface="Arial" panose="020B0604020202020204" pitchFamily="34" charset="0"/>
                <a:cs typeface="Arial" panose="020B0604020202020204" pitchFamily="34" charset="0"/>
              </a:rPr>
            </a:br>
            <a:r>
              <a:rPr lang="en-US" dirty="0" smtClean="0">
                <a:latin typeface="Arial" panose="020B0604020202020204" pitchFamily="34" charset="0"/>
                <a:cs typeface="Arial" panose="020B0604020202020204" pitchFamily="34" charset="0"/>
              </a:rPr>
              <a:t>commitment</a:t>
            </a:r>
            <a:r>
              <a:rPr lang="ro-RO" dirty="0">
                <a:latin typeface="Arial" panose="020B0604020202020204" pitchFamily="34" charset="0"/>
                <a:cs typeface="Arial" panose="020B0604020202020204" pitchFamily="34" charset="0"/>
              </a:rPr>
              <a:t/>
            </a:r>
            <a:br>
              <a:rPr lang="ro-RO" dirty="0">
                <a:latin typeface="Arial" panose="020B0604020202020204" pitchFamily="34" charset="0"/>
                <a:cs typeface="Arial" panose="020B0604020202020204" pitchFamily="34" charset="0"/>
              </a:rPr>
            </a:br>
            <a:r>
              <a:rPr lang="ro-RO" dirty="0" smtClean="0">
                <a:latin typeface="Arial" panose="020B0604020202020204" pitchFamily="34" charset="0"/>
                <a:cs typeface="Arial" panose="020B0604020202020204" pitchFamily="34" charset="0"/>
              </a:rPr>
              <a:t>at</a:t>
            </a:r>
            <a:r>
              <a:rPr lang="en-US" dirty="0" smtClean="0">
                <a:latin typeface="Arial" panose="020B0604020202020204" pitchFamily="34" charset="0"/>
                <a:cs typeface="Arial" panose="020B0604020202020204" pitchFamily="34" charset="0"/>
              </a:rPr>
              <a:t>t</a:t>
            </a:r>
            <a:r>
              <a:rPr lang="ro-RO" dirty="0" err="1" smtClean="0">
                <a:latin typeface="Arial" panose="020B0604020202020204" pitchFamily="34" charset="0"/>
                <a:cs typeface="Arial" panose="020B0604020202020204" pitchFamily="34" charset="0"/>
              </a:rPr>
              <a:t>itud</a:t>
            </a:r>
            <a:r>
              <a:rPr lang="en-US" dirty="0" smtClean="0">
                <a:latin typeface="Arial" panose="020B0604020202020204" pitchFamily="34" charset="0"/>
                <a:cs typeface="Arial" panose="020B0604020202020204" pitchFamily="34" charset="0"/>
              </a:rPr>
              <a:t>e</a:t>
            </a:r>
            <a:endParaRPr lang="ro-RO"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69717428"/>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3000">
        <p15:prstTrans prst="curtains"/>
      </p:transition>
    </mc:Choice>
    <mc:Fallback>
      <p:transition spd="slow">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5"/>
          <p:cNvPicPr>
            <a:picLocks noChangeAspect="1" noChangeArrowheads="1"/>
          </p:cNvPicPr>
          <p:nvPr/>
        </p:nvPicPr>
        <p:blipFill>
          <a:blip r:embed="rId3" cstate="print"/>
          <a:srcRect l="4605" r="77632" b="47619"/>
          <a:stretch>
            <a:fillRect/>
          </a:stretch>
        </p:blipFill>
        <p:spPr bwMode="auto">
          <a:xfrm rot="3245280" flipH="1">
            <a:off x="7647298" y="6879"/>
            <a:ext cx="642942" cy="1571625"/>
          </a:xfrm>
          <a:prstGeom prst="rect">
            <a:avLst/>
          </a:prstGeom>
          <a:noFill/>
          <a:ln w="9525">
            <a:noFill/>
            <a:miter lim="800000"/>
            <a:headEnd/>
            <a:tailEnd/>
          </a:ln>
          <a:effectLst/>
        </p:spPr>
      </p:pic>
      <p:pic>
        <p:nvPicPr>
          <p:cNvPr id="7" name="Picture 5"/>
          <p:cNvPicPr>
            <a:picLocks noChangeAspect="1" noChangeArrowheads="1"/>
          </p:cNvPicPr>
          <p:nvPr/>
        </p:nvPicPr>
        <p:blipFill>
          <a:blip r:embed="rId3" cstate="print"/>
          <a:srcRect l="4605" r="77632" b="47619"/>
          <a:stretch>
            <a:fillRect/>
          </a:stretch>
        </p:blipFill>
        <p:spPr bwMode="auto">
          <a:xfrm rot="18354720">
            <a:off x="646375" y="-64536"/>
            <a:ext cx="642942" cy="1571625"/>
          </a:xfrm>
          <a:prstGeom prst="rect">
            <a:avLst/>
          </a:prstGeom>
          <a:noFill/>
          <a:ln w="9525">
            <a:noFill/>
            <a:miter lim="800000"/>
            <a:headEnd/>
            <a:tailEnd/>
          </a:ln>
          <a:effectLst/>
        </p:spPr>
      </p:pic>
      <p:sp>
        <p:nvSpPr>
          <p:cNvPr id="2" name="Title 1"/>
          <p:cNvSpPr>
            <a:spLocks noGrp="1"/>
          </p:cNvSpPr>
          <p:nvPr>
            <p:ph type="title"/>
          </p:nvPr>
        </p:nvSpPr>
        <p:spPr>
          <a:xfrm>
            <a:off x="1390232" y="357166"/>
            <a:ext cx="7339401" cy="439737"/>
          </a:xfrm>
        </p:spPr>
        <p:txBody>
          <a:bodyPr>
            <a:normAutofit fontScale="90000"/>
          </a:bodyPr>
          <a:lstStyle/>
          <a:p>
            <a:pPr algn="ctr" eaLnBrk="1" hangingPunct="1"/>
            <a:r>
              <a:rPr lang="ro-RO" sz="3600" b="1" dirty="0" smtClean="0">
                <a:latin typeface="Arial Black" panose="020B0A04020102020204" pitchFamily="34" charset="0"/>
              </a:rPr>
              <a:t>58 </a:t>
            </a:r>
            <a:r>
              <a:rPr lang="en-US" sz="3600" b="1" dirty="0" smtClean="0">
                <a:latin typeface="Arial Black" panose="020B0A04020102020204" pitchFamily="34" charset="0"/>
              </a:rPr>
              <a:t>years</a:t>
            </a:r>
            <a:r>
              <a:rPr lang="ro-RO" sz="3600" b="1" dirty="0" smtClean="0">
                <a:latin typeface="Arial Black" panose="020B0A04020102020204" pitchFamily="34" charset="0"/>
              </a:rPr>
              <a:t> </a:t>
            </a:r>
            <a:r>
              <a:rPr lang="en-US" sz="3600" b="1" dirty="0" smtClean="0">
                <a:latin typeface="Arial Black" panose="020B0A04020102020204" pitchFamily="34" charset="0"/>
              </a:rPr>
              <a:t>of</a:t>
            </a:r>
            <a:r>
              <a:rPr lang="ro-RO" sz="3600" b="1" dirty="0" smtClean="0">
                <a:latin typeface="Arial Black" panose="020B0A04020102020204" pitchFamily="34" charset="0"/>
              </a:rPr>
              <a:t> exist</a:t>
            </a:r>
            <a:r>
              <a:rPr lang="en-US" sz="3600" b="1" dirty="0" err="1" smtClean="0">
                <a:latin typeface="Arial Black" panose="020B0A04020102020204" pitchFamily="34" charset="0"/>
              </a:rPr>
              <a:t>ence</a:t>
            </a:r>
            <a:endParaRPr lang="ro-RO" sz="3600" b="1" dirty="0" smtClean="0">
              <a:latin typeface="Arial Black" panose="020B0A04020102020204" pitchFamily="34" charset="0"/>
            </a:endParaRPr>
          </a:p>
        </p:txBody>
      </p:sp>
      <p:pic>
        <p:nvPicPr>
          <p:cNvPr id="44035" name="Picture 2"/>
          <p:cNvPicPr>
            <a:picLocks noGrp="1" noChangeAspect="1" noChangeArrowheads="1"/>
          </p:cNvPicPr>
          <p:nvPr>
            <p:ph idx="1"/>
          </p:nvPr>
        </p:nvPicPr>
        <p:blipFill>
          <a:blip r:embed="rId4" cstate="print"/>
          <a:srcRect/>
          <a:stretch>
            <a:fillRect/>
          </a:stretch>
        </p:blipFill>
        <p:spPr>
          <a:xfrm>
            <a:off x="142906" y="1214438"/>
            <a:ext cx="8858250" cy="350043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extBox 4"/>
          <p:cNvSpPr txBox="1"/>
          <p:nvPr/>
        </p:nvSpPr>
        <p:spPr>
          <a:xfrm>
            <a:off x="285720" y="4811286"/>
            <a:ext cx="8572561" cy="2400657"/>
          </a:xfrm>
          <a:prstGeom prst="rect">
            <a:avLst/>
          </a:prstGeom>
          <a:noFill/>
        </p:spPr>
        <p:txBody>
          <a:bodyPr wrap="square">
            <a:spAutoFit/>
          </a:bodyPr>
          <a:lstStyle/>
          <a:p>
            <a:pPr algn="ctr"/>
            <a:r>
              <a:rPr lang="ro-RO" sz="2300" b="1" i="1" dirty="0" smtClean="0">
                <a:solidFill>
                  <a:schemeClr val="tx1">
                    <a:lumMod val="85000"/>
                    <a:lumOff val="15000"/>
                  </a:schemeClr>
                </a:solidFill>
                <a:latin typeface="Times New Roman" pitchFamily="18" charset="0"/>
                <a:cs typeface="Times New Roman" pitchFamily="18" charset="0"/>
              </a:rPr>
              <a:t>“</a:t>
            </a:r>
            <a:r>
              <a:rPr lang="en-US" sz="2300" b="1" i="1" dirty="0" smtClean="0">
                <a:solidFill>
                  <a:schemeClr val="tx1">
                    <a:lumMod val="85000"/>
                    <a:lumOff val="15000"/>
                  </a:schemeClr>
                </a:solidFill>
                <a:cs typeface="Arial" panose="020B0604020202020204" pitchFamily="34" charset="0"/>
              </a:rPr>
              <a:t>I won’t be an ordinary man,</a:t>
            </a:r>
            <a:r>
              <a:rPr lang="ro-RO" sz="2300" b="1" i="1" dirty="0" smtClean="0">
                <a:solidFill>
                  <a:schemeClr val="tx1">
                    <a:lumMod val="85000"/>
                    <a:lumOff val="15000"/>
                  </a:schemeClr>
                </a:solidFill>
                <a:cs typeface="Arial" panose="020B0604020202020204" pitchFamily="34" charset="0"/>
              </a:rPr>
              <a:t> </a:t>
            </a:r>
            <a:r>
              <a:rPr lang="en-US" sz="2300" b="1" i="1" dirty="0" smtClean="0">
                <a:solidFill>
                  <a:schemeClr val="tx1">
                    <a:lumMod val="85000"/>
                    <a:lumOff val="15000"/>
                  </a:schemeClr>
                </a:solidFill>
                <a:cs typeface="Arial" panose="020B0604020202020204" pitchFamily="34" charset="0"/>
              </a:rPr>
              <a:t>because I have</a:t>
            </a:r>
            <a:r>
              <a:rPr lang="ro-RO" sz="2300" b="1" i="1" dirty="0" smtClean="0">
                <a:solidFill>
                  <a:schemeClr val="tx1">
                    <a:lumMod val="85000"/>
                    <a:lumOff val="15000"/>
                  </a:schemeClr>
                </a:solidFill>
                <a:cs typeface="Arial" panose="020B0604020202020204" pitchFamily="34" charset="0"/>
              </a:rPr>
              <a:t> </a:t>
            </a:r>
            <a:r>
              <a:rPr lang="en-US" sz="2300" b="1" i="1" dirty="0" smtClean="0">
                <a:solidFill>
                  <a:schemeClr val="tx1">
                    <a:lumMod val="85000"/>
                    <a:lumOff val="15000"/>
                  </a:schemeClr>
                </a:solidFill>
                <a:cs typeface="Arial" panose="020B0604020202020204" pitchFamily="34" charset="0"/>
              </a:rPr>
              <a:t>the right</a:t>
            </a:r>
            <a:r>
              <a:rPr lang="ro-RO" sz="2300" b="1" i="1" dirty="0" smtClean="0">
                <a:solidFill>
                  <a:schemeClr val="tx1">
                    <a:lumMod val="85000"/>
                    <a:lumOff val="15000"/>
                  </a:schemeClr>
                </a:solidFill>
                <a:cs typeface="Arial" panose="020B0604020202020204" pitchFamily="34" charset="0"/>
              </a:rPr>
              <a:t> </a:t>
            </a:r>
            <a:r>
              <a:rPr lang="en-US" sz="2300" b="1" i="1" dirty="0" smtClean="0">
                <a:solidFill>
                  <a:schemeClr val="tx1">
                    <a:lumMod val="85000"/>
                    <a:lumOff val="15000"/>
                  </a:schemeClr>
                </a:solidFill>
                <a:cs typeface="Arial" panose="020B0604020202020204" pitchFamily="34" charset="0"/>
              </a:rPr>
              <a:t>to be extraordinary</a:t>
            </a:r>
            <a:r>
              <a:rPr lang="ro-RO" sz="2300" b="1" i="1" dirty="0" smtClean="0">
                <a:solidFill>
                  <a:schemeClr val="tx1">
                    <a:lumMod val="85000"/>
                    <a:lumOff val="15000"/>
                  </a:schemeClr>
                </a:solidFill>
                <a:cs typeface="Arial" panose="020B0604020202020204" pitchFamily="34" charset="0"/>
              </a:rPr>
              <a:t>“ </a:t>
            </a:r>
            <a:endParaRPr lang="ro-RO" sz="2300" b="1" i="1" dirty="0">
              <a:solidFill>
                <a:schemeClr val="tx1">
                  <a:lumMod val="85000"/>
                  <a:lumOff val="15000"/>
                </a:schemeClr>
              </a:solidFill>
              <a:cs typeface="Arial" panose="020B0604020202020204" pitchFamily="34" charset="0"/>
            </a:endParaRPr>
          </a:p>
          <a:p>
            <a:pPr algn="r"/>
            <a:r>
              <a:rPr lang="ro-RO" sz="2800" b="1" i="1" dirty="0">
                <a:solidFill>
                  <a:schemeClr val="tx1">
                    <a:lumMod val="85000"/>
                    <a:lumOff val="15000"/>
                  </a:schemeClr>
                </a:solidFill>
                <a:latin typeface="Times New Roman" pitchFamily="18" charset="0"/>
                <a:cs typeface="Times New Roman" pitchFamily="18" charset="0"/>
              </a:rPr>
              <a:t>                                                                      </a:t>
            </a:r>
            <a:r>
              <a:rPr lang="ro-RO" sz="2200" b="1" i="1" dirty="0">
                <a:solidFill>
                  <a:schemeClr val="tx1">
                    <a:lumMod val="85000"/>
                    <a:lumOff val="15000"/>
                  </a:schemeClr>
                </a:solidFill>
                <a:latin typeface="Times New Roman" pitchFamily="18" charset="0"/>
                <a:cs typeface="Times New Roman" pitchFamily="18" charset="0"/>
              </a:rPr>
              <a:t>Peter  O</a:t>
            </a:r>
            <a:r>
              <a:rPr lang="en-US" sz="2200" b="1" i="1" dirty="0">
                <a:solidFill>
                  <a:schemeClr val="tx1">
                    <a:lumMod val="85000"/>
                    <a:lumOff val="15000"/>
                  </a:schemeClr>
                </a:solidFill>
                <a:latin typeface="Times New Roman" pitchFamily="18" charset="0"/>
                <a:cs typeface="Times New Roman" pitchFamily="18" charset="0"/>
              </a:rPr>
              <a:t>’ Toole</a:t>
            </a:r>
            <a:endParaRPr lang="ro-RO" sz="2200" b="1" i="1" dirty="0">
              <a:solidFill>
                <a:schemeClr val="tx1">
                  <a:lumMod val="85000"/>
                  <a:lumOff val="15000"/>
                </a:schemeClr>
              </a:solidFill>
              <a:latin typeface="Times New Roman" pitchFamily="18" charset="0"/>
              <a:cs typeface="Times New Roman" pitchFamily="18" charset="0"/>
            </a:endParaRPr>
          </a:p>
          <a:p>
            <a:r>
              <a:rPr lang="ro-RO" sz="2800" b="1" dirty="0">
                <a:solidFill>
                  <a:srgbClr val="0070C0"/>
                </a:solidFill>
                <a:latin typeface="Times New Roman" pitchFamily="18" charset="0"/>
                <a:cs typeface="Times New Roman" pitchFamily="18" charset="0"/>
              </a:rPr>
              <a:t>                                                                                                                    </a:t>
            </a:r>
          </a:p>
          <a:p>
            <a:r>
              <a:rPr lang="ro-RO" sz="2800" b="1" dirty="0">
                <a:solidFill>
                  <a:srgbClr val="0D0D0D"/>
                </a:solidFill>
                <a:latin typeface="Times New Roman" pitchFamily="18" charset="0"/>
                <a:cs typeface="Times New Roman" pitchFamily="18" charset="0"/>
              </a:rPr>
              <a:t>                                                                                              </a:t>
            </a:r>
          </a:p>
          <a:p>
            <a:r>
              <a:rPr lang="ro-RO" sz="2000" dirty="0">
                <a:solidFill>
                  <a:srgbClr val="0D0D0D"/>
                </a:solidFill>
                <a:cs typeface="Arial" pitchFamily="34" charset="0"/>
              </a:rPr>
              <a:t>                                                                                                                                                                                </a:t>
            </a:r>
            <a:endParaRPr lang="en-US" sz="2000" dirty="0">
              <a:solidFill>
                <a:srgbClr val="0D0D0D"/>
              </a:solidFill>
              <a:cs typeface="Arial" pitchFamily="34" charset="0"/>
            </a:endParaRPr>
          </a:p>
        </p:txBody>
      </p:sp>
      <p:sp>
        <p:nvSpPr>
          <p:cNvPr id="6" name="TextBox 5"/>
          <p:cNvSpPr txBox="1"/>
          <p:nvPr/>
        </p:nvSpPr>
        <p:spPr>
          <a:xfrm>
            <a:off x="142844" y="4500570"/>
            <a:ext cx="1436612" cy="261610"/>
          </a:xfrm>
          <a:prstGeom prst="rect">
            <a:avLst/>
          </a:prstGeom>
          <a:noFill/>
        </p:spPr>
        <p:txBody>
          <a:bodyPr wrap="none" rtlCol="0">
            <a:spAutoFit/>
          </a:bodyPr>
          <a:lstStyle/>
          <a:p>
            <a:r>
              <a:rPr lang="ro-RO" sz="1100" b="1" dirty="0" smtClean="0"/>
              <a:t>Foto: Diana Chirilă</a:t>
            </a:r>
            <a:endParaRPr lang="en-US" sz="1100" b="1" dirty="0"/>
          </a:p>
        </p:txBody>
      </p:sp>
      <p:grpSp>
        <p:nvGrpSpPr>
          <p:cNvPr id="16" name="Group 15"/>
          <p:cNvGrpSpPr/>
          <p:nvPr/>
        </p:nvGrpSpPr>
        <p:grpSpPr>
          <a:xfrm>
            <a:off x="6811" y="6072206"/>
            <a:ext cx="9137221" cy="677830"/>
            <a:chOff x="45306" y="6054762"/>
            <a:chExt cx="9137221" cy="677830"/>
          </a:xfrm>
        </p:grpSpPr>
        <p:pic>
          <p:nvPicPr>
            <p:cNvPr id="9" name="Picture 5"/>
            <p:cNvPicPr>
              <a:picLocks noChangeAspect="1" noChangeArrowheads="1"/>
            </p:cNvPicPr>
            <p:nvPr/>
          </p:nvPicPr>
          <p:blipFill>
            <a:blip r:embed="rId3" cstate="print">
              <a:lum bright="35000"/>
            </a:blip>
            <a:srcRect l="4605" r="77632" b="47619"/>
            <a:stretch>
              <a:fillRect/>
            </a:stretch>
          </p:blipFill>
          <p:spPr bwMode="auto">
            <a:xfrm rot="16827650">
              <a:off x="509648" y="5613384"/>
              <a:ext cx="642942" cy="1571625"/>
            </a:xfrm>
            <a:prstGeom prst="rect">
              <a:avLst/>
            </a:prstGeom>
            <a:noFill/>
            <a:ln w="9525">
              <a:noFill/>
              <a:miter lim="800000"/>
              <a:headEnd/>
              <a:tailEnd/>
            </a:ln>
            <a:effectLst/>
          </p:spPr>
        </p:pic>
        <p:pic>
          <p:nvPicPr>
            <p:cNvPr id="10" name="Picture 5"/>
            <p:cNvPicPr>
              <a:picLocks noChangeAspect="1" noChangeArrowheads="1"/>
            </p:cNvPicPr>
            <p:nvPr/>
          </p:nvPicPr>
          <p:blipFill>
            <a:blip r:embed="rId3" cstate="print">
              <a:lum bright="35000"/>
            </a:blip>
            <a:srcRect l="4605" t="2992" r="77632" b="53699"/>
            <a:stretch>
              <a:fillRect/>
            </a:stretch>
          </p:blipFill>
          <p:spPr bwMode="auto">
            <a:xfrm rot="16492177">
              <a:off x="1781919" y="5761404"/>
              <a:ext cx="642942" cy="1299434"/>
            </a:xfrm>
            <a:prstGeom prst="rect">
              <a:avLst/>
            </a:prstGeom>
            <a:noFill/>
            <a:ln w="9525">
              <a:noFill/>
              <a:miter lim="800000"/>
              <a:headEnd/>
              <a:tailEnd/>
            </a:ln>
            <a:effectLst/>
          </p:spPr>
        </p:pic>
        <p:pic>
          <p:nvPicPr>
            <p:cNvPr id="11" name="Picture 5"/>
            <p:cNvPicPr>
              <a:picLocks noChangeAspect="1" noChangeArrowheads="1"/>
            </p:cNvPicPr>
            <p:nvPr/>
          </p:nvPicPr>
          <p:blipFill>
            <a:blip r:embed="rId3" cstate="print">
              <a:lum bright="35000"/>
            </a:blip>
            <a:srcRect l="4605" t="2992" r="77632" b="53699"/>
            <a:stretch>
              <a:fillRect/>
            </a:stretch>
          </p:blipFill>
          <p:spPr bwMode="auto">
            <a:xfrm rot="16492177">
              <a:off x="3067803" y="5761404"/>
              <a:ext cx="642942" cy="1299434"/>
            </a:xfrm>
            <a:prstGeom prst="rect">
              <a:avLst/>
            </a:prstGeom>
            <a:noFill/>
            <a:ln w="9525">
              <a:noFill/>
              <a:miter lim="800000"/>
              <a:headEnd/>
              <a:tailEnd/>
            </a:ln>
            <a:effectLst/>
          </p:spPr>
        </p:pic>
        <p:pic>
          <p:nvPicPr>
            <p:cNvPr id="12" name="Picture 5"/>
            <p:cNvPicPr>
              <a:picLocks noChangeAspect="1" noChangeArrowheads="1"/>
            </p:cNvPicPr>
            <p:nvPr/>
          </p:nvPicPr>
          <p:blipFill>
            <a:blip r:embed="rId3" cstate="print">
              <a:lum bright="35000"/>
            </a:blip>
            <a:srcRect l="4605" t="2992" r="77632" b="53699"/>
            <a:stretch>
              <a:fillRect/>
            </a:stretch>
          </p:blipFill>
          <p:spPr bwMode="auto">
            <a:xfrm rot="16492177">
              <a:off x="4361685" y="5726516"/>
              <a:ext cx="642942" cy="1299434"/>
            </a:xfrm>
            <a:prstGeom prst="rect">
              <a:avLst/>
            </a:prstGeom>
            <a:noFill/>
            <a:ln w="9525">
              <a:noFill/>
              <a:miter lim="800000"/>
              <a:headEnd/>
              <a:tailEnd/>
            </a:ln>
            <a:effectLst/>
          </p:spPr>
        </p:pic>
        <p:pic>
          <p:nvPicPr>
            <p:cNvPr id="13" name="Picture 5"/>
            <p:cNvPicPr>
              <a:picLocks noChangeAspect="1" noChangeArrowheads="1"/>
            </p:cNvPicPr>
            <p:nvPr/>
          </p:nvPicPr>
          <p:blipFill>
            <a:blip r:embed="rId3" cstate="print">
              <a:lum bright="35000"/>
            </a:blip>
            <a:srcRect l="4605" t="2992" r="77632" b="53699"/>
            <a:stretch>
              <a:fillRect/>
            </a:stretch>
          </p:blipFill>
          <p:spPr bwMode="auto">
            <a:xfrm rot="16492177">
              <a:off x="5639571" y="5726516"/>
              <a:ext cx="642942" cy="1299434"/>
            </a:xfrm>
            <a:prstGeom prst="rect">
              <a:avLst/>
            </a:prstGeom>
            <a:noFill/>
            <a:ln w="9525">
              <a:noFill/>
              <a:miter lim="800000"/>
              <a:headEnd/>
              <a:tailEnd/>
            </a:ln>
            <a:effectLst/>
          </p:spPr>
        </p:pic>
        <p:pic>
          <p:nvPicPr>
            <p:cNvPr id="14" name="Picture 5"/>
            <p:cNvPicPr>
              <a:picLocks noChangeAspect="1" noChangeArrowheads="1"/>
            </p:cNvPicPr>
            <p:nvPr/>
          </p:nvPicPr>
          <p:blipFill>
            <a:blip r:embed="rId3" cstate="print">
              <a:lum bright="35000"/>
            </a:blip>
            <a:srcRect l="4605" t="2992" r="77632" b="53699"/>
            <a:stretch>
              <a:fillRect/>
            </a:stretch>
          </p:blipFill>
          <p:spPr bwMode="auto">
            <a:xfrm rot="16492177">
              <a:off x="6933453" y="5726516"/>
              <a:ext cx="642942" cy="1299434"/>
            </a:xfrm>
            <a:prstGeom prst="rect">
              <a:avLst/>
            </a:prstGeom>
            <a:noFill/>
            <a:ln w="9525">
              <a:noFill/>
              <a:miter lim="800000"/>
              <a:headEnd/>
              <a:tailEnd/>
            </a:ln>
            <a:effectLst/>
          </p:spPr>
        </p:pic>
        <p:pic>
          <p:nvPicPr>
            <p:cNvPr id="15" name="Picture 5"/>
            <p:cNvPicPr>
              <a:picLocks noChangeAspect="1" noChangeArrowheads="1"/>
            </p:cNvPicPr>
            <p:nvPr/>
          </p:nvPicPr>
          <p:blipFill>
            <a:blip r:embed="rId3" cstate="print">
              <a:lum bright="35000"/>
            </a:blip>
            <a:srcRect l="4605" t="2992" r="77632" b="53699"/>
            <a:stretch>
              <a:fillRect/>
            </a:stretch>
          </p:blipFill>
          <p:spPr bwMode="auto">
            <a:xfrm rot="16492177">
              <a:off x="8211339" y="5726516"/>
              <a:ext cx="642942" cy="1299434"/>
            </a:xfrm>
            <a:prstGeom prst="rect">
              <a:avLst/>
            </a:prstGeom>
            <a:noFill/>
            <a:ln w="9525">
              <a:noFill/>
              <a:miter lim="800000"/>
              <a:headEnd/>
              <a:tailEnd/>
            </a:ln>
            <a:effectLst/>
          </p:spPr>
        </p:pic>
      </p:grpSp>
    </p:spTree>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3000">
        <p15:prstTrans prst="curtains"/>
      </p:transition>
    </mc:Choice>
    <mc:Fallback>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504" y="836713"/>
            <a:ext cx="8928992" cy="6021288"/>
          </a:xfrm>
          <a:prstGeom prst="rect">
            <a:avLst/>
          </a:prstGeom>
        </p:spPr>
      </p:pic>
      <p:sp>
        <p:nvSpPr>
          <p:cNvPr id="7" name="TextBox 6"/>
          <p:cNvSpPr txBox="1"/>
          <p:nvPr/>
        </p:nvSpPr>
        <p:spPr>
          <a:xfrm>
            <a:off x="971600" y="-99392"/>
            <a:ext cx="7272808" cy="1077218"/>
          </a:xfrm>
          <a:prstGeom prst="rect">
            <a:avLst/>
          </a:prstGeom>
          <a:noFill/>
        </p:spPr>
        <p:txBody>
          <a:bodyPr wrap="square" rtlCol="0">
            <a:spAutoFit/>
          </a:bodyPr>
          <a:lstStyle/>
          <a:p>
            <a:pPr algn="ctr"/>
            <a:r>
              <a:rPr lang="en-US" sz="3200" b="1" dirty="0" smtClean="0"/>
              <a:t>THE LOCATION OF</a:t>
            </a:r>
            <a:r>
              <a:rPr lang="ro-RO" sz="3200" b="1" dirty="0" smtClean="0"/>
              <a:t> SIBIU </a:t>
            </a:r>
            <a:r>
              <a:rPr lang="en-US" sz="3200" b="1" dirty="0" smtClean="0"/>
              <a:t>COUNTY I</a:t>
            </a:r>
            <a:r>
              <a:rPr lang="ro-RO" sz="3200" b="1" dirty="0" smtClean="0"/>
              <a:t>N ROM</a:t>
            </a:r>
            <a:r>
              <a:rPr lang="en-US" sz="3200" b="1" dirty="0" smtClean="0"/>
              <a:t>A</a:t>
            </a:r>
            <a:r>
              <a:rPr lang="ro-RO" sz="3200" b="1" dirty="0" smtClean="0"/>
              <a:t>NIA </a:t>
            </a:r>
            <a:endParaRPr lang="ro-RO" sz="3200" b="1" dirty="0"/>
          </a:p>
        </p:txBody>
      </p:sp>
    </p:spTree>
    <p:extLst>
      <p:ext uri="{BB962C8B-B14F-4D97-AF65-F5344CB8AC3E}">
        <p14:creationId xmlns:p14="http://schemas.microsoft.com/office/powerpoint/2010/main" val="3326127575"/>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3000" advTm="200">
        <p15:prstTrans prst="curtains"/>
      </p:transition>
    </mc:Choice>
    <mc:Fallback>
      <p:transition spd="slow" advTm="200">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51520" y="0"/>
            <a:ext cx="3323530" cy="764704"/>
          </a:xfrm>
        </p:spPr>
        <p:txBody>
          <a:bodyPr/>
          <a:lstStyle/>
          <a:p>
            <a:r>
              <a:rPr lang="en-US" sz="2400" b="1" dirty="0" smtClean="0">
                <a:latin typeface="Arial" panose="020B0604020202020204" pitchFamily="34" charset="0"/>
                <a:cs typeface="Arial" panose="020B0604020202020204" pitchFamily="34" charset="0"/>
              </a:rPr>
              <a:t>SIBIU COUNTY</a:t>
            </a:r>
            <a:endParaRPr lang="ro-RO" sz="2400" b="1" dirty="0">
              <a:latin typeface="Arial" panose="020B0604020202020204" pitchFamily="34" charset="0"/>
              <a:cs typeface="Arial" panose="020B0604020202020204" pitchFamily="34" charset="0"/>
            </a:endParaRPr>
          </a:p>
        </p:txBody>
      </p:sp>
      <p:sp>
        <p:nvSpPr>
          <p:cNvPr id="6" name="Text Placeholder 5"/>
          <p:cNvSpPr>
            <a:spLocks noGrp="1"/>
          </p:cNvSpPr>
          <p:nvPr>
            <p:ph type="body" sz="half" idx="2"/>
          </p:nvPr>
        </p:nvSpPr>
        <p:spPr>
          <a:xfrm>
            <a:off x="107505" y="764704"/>
            <a:ext cx="3168352" cy="4320479"/>
          </a:xfrm>
        </p:spPr>
        <p:txBody>
          <a:bodyPr>
            <a:normAutofit/>
          </a:bodyPr>
          <a:lstStyle/>
          <a:p>
            <a:pPr marL="285750" indent="-285750" algn="just">
              <a:buFont typeface="Wingdings" panose="05000000000000000000" pitchFamily="2" charset="2"/>
              <a:buChar char="Ø"/>
            </a:pPr>
            <a:r>
              <a:rPr lang="en-US" sz="1400" dirty="0" smtClean="0">
                <a:latin typeface="Arial" panose="020B0604020202020204" pitchFamily="34" charset="0"/>
                <a:cs typeface="Arial" panose="020B0604020202020204" pitchFamily="34" charset="0"/>
              </a:rPr>
              <a:t>Is </a:t>
            </a:r>
            <a:r>
              <a:rPr lang="ro-RO" sz="1400" dirty="0" smtClean="0">
                <a:latin typeface="Arial" panose="020B0604020202020204" pitchFamily="34" charset="0"/>
                <a:cs typeface="Arial" panose="020B0604020202020204" pitchFamily="34" charset="0"/>
              </a:rPr>
              <a:t>situat</a:t>
            </a:r>
            <a:r>
              <a:rPr lang="en-US" sz="1400" dirty="0" err="1" smtClean="0">
                <a:latin typeface="Arial" panose="020B0604020202020204" pitchFamily="34" charset="0"/>
                <a:cs typeface="Arial" panose="020B0604020202020204" pitchFamily="34" charset="0"/>
              </a:rPr>
              <a:t>ed</a:t>
            </a:r>
            <a:r>
              <a:rPr lang="en-US" sz="1400" dirty="0" smtClean="0">
                <a:latin typeface="Arial" panose="020B0604020202020204" pitchFamily="34" charset="0"/>
                <a:cs typeface="Arial" panose="020B0604020202020204" pitchFamily="34" charset="0"/>
              </a:rPr>
              <a:t> </a:t>
            </a:r>
            <a:r>
              <a:rPr lang="en-US" sz="1400" dirty="0" err="1" smtClean="0">
                <a:latin typeface="Arial" panose="020B0604020202020204" pitchFamily="34" charset="0"/>
                <a:cs typeface="Arial" panose="020B0604020202020204" pitchFamily="34" charset="0"/>
              </a:rPr>
              <a:t>i</a:t>
            </a:r>
            <a:r>
              <a:rPr lang="ro-RO" sz="1400" dirty="0" smtClean="0">
                <a:latin typeface="Arial" panose="020B0604020202020204" pitchFamily="34" charset="0"/>
                <a:cs typeface="Arial" panose="020B0604020202020204" pitchFamily="34" charset="0"/>
              </a:rPr>
              <a:t>n</a:t>
            </a:r>
            <a:r>
              <a:rPr lang="en-US" sz="1400" dirty="0" smtClean="0">
                <a:latin typeface="Arial" panose="020B0604020202020204" pitchFamily="34" charset="0"/>
                <a:cs typeface="Arial" panose="020B0604020202020204" pitchFamily="34" charset="0"/>
              </a:rPr>
              <a:t> the </a:t>
            </a:r>
            <a:r>
              <a:rPr lang="ro-RO" sz="1400" dirty="0" err="1" smtClean="0">
                <a:latin typeface="Arial" panose="020B0604020202020204" pitchFamily="34" charset="0"/>
                <a:cs typeface="Arial" panose="020B0604020202020204" pitchFamily="34" charset="0"/>
              </a:rPr>
              <a:t>centr</a:t>
            </a:r>
            <a:r>
              <a:rPr lang="en-US" sz="1400" dirty="0" smtClean="0">
                <a:latin typeface="Arial" panose="020B0604020202020204" pitchFamily="34" charset="0"/>
                <a:cs typeface="Arial" panose="020B0604020202020204" pitchFamily="34" charset="0"/>
              </a:rPr>
              <a:t>e of</a:t>
            </a:r>
            <a:r>
              <a:rPr lang="ro-RO" sz="1400" dirty="0" smtClean="0">
                <a:latin typeface="Arial" panose="020B0604020202020204" pitchFamily="34" charset="0"/>
                <a:cs typeface="Arial" panose="020B0604020202020204" pitchFamily="34" charset="0"/>
              </a:rPr>
              <a:t> Rom</a:t>
            </a:r>
            <a:r>
              <a:rPr lang="en-US" sz="1400" dirty="0" err="1" smtClean="0">
                <a:latin typeface="Arial" panose="020B0604020202020204" pitchFamily="34" charset="0"/>
                <a:cs typeface="Arial" panose="020B0604020202020204" pitchFamily="34" charset="0"/>
              </a:rPr>
              <a:t>ania</a:t>
            </a:r>
            <a:r>
              <a:rPr lang="ro-RO" sz="1400" dirty="0" smtClean="0">
                <a:latin typeface="Arial" panose="020B0604020202020204" pitchFamily="34" charset="0"/>
                <a:cs typeface="Arial" panose="020B0604020202020204" pitchFamily="34" charset="0"/>
              </a:rPr>
              <a:t>, </a:t>
            </a:r>
            <a:r>
              <a:rPr lang="en-US" sz="1400" dirty="0" smtClean="0">
                <a:latin typeface="Arial" panose="020B0604020202020204" pitchFamily="34" charset="0"/>
                <a:cs typeface="Arial" panose="020B0604020202020204" pitchFamily="34" charset="0"/>
              </a:rPr>
              <a:t>in the historical area called</a:t>
            </a:r>
            <a:r>
              <a:rPr lang="ro-RO" sz="1400" dirty="0" smtClean="0">
                <a:latin typeface="Arial" panose="020B0604020202020204" pitchFamily="34" charset="0"/>
                <a:cs typeface="Arial" panose="020B0604020202020204" pitchFamily="34" charset="0"/>
              </a:rPr>
              <a:t> Trans</a:t>
            </a:r>
            <a:r>
              <a:rPr lang="en-US" sz="1400" dirty="0" err="1" smtClean="0">
                <a:latin typeface="Arial" panose="020B0604020202020204" pitchFamily="34" charset="0"/>
                <a:cs typeface="Arial" panose="020B0604020202020204" pitchFamily="34" charset="0"/>
              </a:rPr>
              <a:t>yl</a:t>
            </a:r>
            <a:r>
              <a:rPr lang="ro-RO" sz="1400" dirty="0" err="1" smtClean="0">
                <a:latin typeface="Arial" panose="020B0604020202020204" pitchFamily="34" charset="0"/>
                <a:cs typeface="Arial" panose="020B0604020202020204" pitchFamily="34" charset="0"/>
              </a:rPr>
              <a:t>vania</a:t>
            </a:r>
            <a:r>
              <a:rPr lang="ro-RO" sz="1400" dirty="0" smtClean="0">
                <a:latin typeface="Arial" panose="020B0604020202020204" pitchFamily="34" charset="0"/>
                <a:cs typeface="Arial" panose="020B0604020202020204" pitchFamily="34" charset="0"/>
              </a:rPr>
              <a:t>, </a:t>
            </a:r>
            <a:r>
              <a:rPr lang="en-US" sz="1400" dirty="0" smtClean="0">
                <a:latin typeface="Arial" panose="020B0604020202020204" pitchFamily="34" charset="0"/>
                <a:cs typeface="Arial" panose="020B0604020202020204" pitchFamily="34" charset="0"/>
              </a:rPr>
              <a:t>at </a:t>
            </a:r>
            <a:r>
              <a:rPr lang="en-US" sz="1400" dirty="0">
                <a:latin typeface="Arial" panose="020B0604020202020204" pitchFamily="34" charset="0"/>
                <a:cs typeface="Arial" panose="020B0604020202020204" pitchFamily="34" charset="0"/>
              </a:rPr>
              <a:t>45°47' </a:t>
            </a:r>
            <a:r>
              <a:rPr lang="en-US" sz="1400" dirty="0" smtClean="0">
                <a:latin typeface="Arial" panose="020B0604020202020204" pitchFamily="34" charset="0"/>
                <a:cs typeface="Arial" panose="020B0604020202020204" pitchFamily="34" charset="0"/>
              </a:rPr>
              <a:t>northern </a:t>
            </a:r>
            <a:r>
              <a:rPr lang="en-US" sz="1400" dirty="0" err="1" smtClean="0">
                <a:latin typeface="Arial" panose="020B0604020202020204" pitchFamily="34" charset="0"/>
                <a:cs typeface="Arial" panose="020B0604020202020204" pitchFamily="34" charset="0"/>
              </a:rPr>
              <a:t>latitudine</a:t>
            </a:r>
            <a:r>
              <a:rPr lang="en-US" sz="1400" dirty="0" smtClean="0">
                <a:latin typeface="Arial" panose="020B0604020202020204" pitchFamily="34" charset="0"/>
                <a:cs typeface="Arial" panose="020B0604020202020204" pitchFamily="34" charset="0"/>
              </a:rPr>
              <a:t> and </a:t>
            </a:r>
            <a:r>
              <a:rPr lang="en-US" sz="1400" dirty="0">
                <a:latin typeface="Arial" panose="020B0604020202020204" pitchFamily="34" charset="0"/>
                <a:cs typeface="Arial" panose="020B0604020202020204" pitchFamily="34" charset="0"/>
              </a:rPr>
              <a:t>24°05' </a:t>
            </a:r>
            <a:r>
              <a:rPr lang="en-US" sz="1400" dirty="0" smtClean="0">
                <a:latin typeface="Arial" panose="020B0604020202020204" pitchFamily="34" charset="0"/>
                <a:cs typeface="Arial" panose="020B0604020202020204" pitchFamily="34" charset="0"/>
              </a:rPr>
              <a:t>eastern </a:t>
            </a:r>
            <a:r>
              <a:rPr lang="en-US" sz="1400" dirty="0" err="1" smtClean="0">
                <a:latin typeface="Arial" panose="020B0604020202020204" pitchFamily="34" charset="0"/>
                <a:cs typeface="Arial" panose="020B0604020202020204" pitchFamily="34" charset="0"/>
              </a:rPr>
              <a:t>longitudine</a:t>
            </a:r>
            <a:r>
              <a:rPr lang="en-US" sz="1400" dirty="0" smtClean="0">
                <a:latin typeface="Arial" panose="020B0604020202020204" pitchFamily="34" charset="0"/>
                <a:cs typeface="Arial" panose="020B0604020202020204" pitchFamily="34" charset="0"/>
              </a:rPr>
              <a:t>  on</a:t>
            </a:r>
            <a:r>
              <a:rPr lang="ro-RO" sz="1400" dirty="0" smtClean="0">
                <a:latin typeface="Arial" panose="020B0604020202020204" pitchFamily="34" charset="0"/>
                <a:cs typeface="Arial" panose="020B0604020202020204" pitchFamily="34" charset="0"/>
              </a:rPr>
              <a:t> Cibin</a:t>
            </a:r>
            <a:r>
              <a:rPr lang="en-US" sz="1400" dirty="0" smtClean="0">
                <a:latin typeface="Arial" panose="020B0604020202020204" pitchFamily="34" charset="0"/>
                <a:cs typeface="Arial" panose="020B0604020202020204" pitchFamily="34" charset="0"/>
              </a:rPr>
              <a:t> river</a:t>
            </a:r>
            <a:r>
              <a:rPr lang="ro-RO" sz="1400" dirty="0" smtClean="0">
                <a:latin typeface="Arial" panose="020B0604020202020204" pitchFamily="34" charset="0"/>
                <a:cs typeface="Arial" panose="020B0604020202020204" pitchFamily="34" charset="0"/>
              </a:rPr>
              <a:t>;</a:t>
            </a:r>
          </a:p>
          <a:p>
            <a:pPr marL="285750" indent="-285750" algn="just">
              <a:buFont typeface="Wingdings" panose="05000000000000000000" pitchFamily="2" charset="2"/>
              <a:buChar char="Ø"/>
            </a:pPr>
            <a:r>
              <a:rPr lang="en-US" sz="1400" dirty="0" smtClean="0">
                <a:latin typeface="Arial" panose="020B0604020202020204" pitchFamily="34" charset="0"/>
                <a:cs typeface="Arial" panose="020B0604020202020204" pitchFamily="34" charset="0"/>
              </a:rPr>
              <a:t>It is one of the most important cities in Transylvania, with a remarkable potential of economical development, advantaged also by its position on the  Four </a:t>
            </a:r>
            <a:r>
              <a:rPr lang="en-US" sz="1400" dirty="0" err="1" smtClean="0">
                <a:latin typeface="Arial" panose="020B0604020202020204" pitchFamily="34" charset="0"/>
                <a:cs typeface="Arial" panose="020B0604020202020204" pitchFamily="34" charset="0"/>
              </a:rPr>
              <a:t>Paneuropean</a:t>
            </a:r>
            <a:r>
              <a:rPr lang="en-US" sz="1400" dirty="0" smtClean="0">
                <a:latin typeface="Arial" panose="020B0604020202020204" pitchFamily="34" charset="0"/>
                <a:cs typeface="Arial" panose="020B0604020202020204" pitchFamily="34" charset="0"/>
              </a:rPr>
              <a:t> Corridor and </a:t>
            </a:r>
            <a:r>
              <a:rPr lang="en-US" sz="1400" dirty="0" err="1" smtClean="0">
                <a:latin typeface="Arial" panose="020B0604020202020204" pitchFamily="34" charset="0"/>
                <a:cs typeface="Arial" panose="020B0604020202020204" pitchFamily="34" charset="0"/>
              </a:rPr>
              <a:t>beneffiting</a:t>
            </a:r>
            <a:r>
              <a:rPr lang="en-US" sz="1400" dirty="0" smtClean="0">
                <a:latin typeface="Arial" panose="020B0604020202020204" pitchFamily="34" charset="0"/>
                <a:cs typeface="Arial" panose="020B0604020202020204" pitchFamily="34" charset="0"/>
              </a:rPr>
              <a:t> from a modern international airport</a:t>
            </a:r>
            <a:r>
              <a:rPr lang="ro-RO" sz="1400" dirty="0" smtClean="0">
                <a:latin typeface="Arial" panose="020B0604020202020204" pitchFamily="34" charset="0"/>
                <a:cs typeface="Arial" panose="020B0604020202020204" pitchFamily="34" charset="0"/>
              </a:rPr>
              <a:t>;</a:t>
            </a:r>
          </a:p>
          <a:p>
            <a:pPr marL="285750" indent="-285750" algn="just">
              <a:buFont typeface="Wingdings" panose="05000000000000000000" pitchFamily="2" charset="2"/>
              <a:buChar char="Ø"/>
            </a:pPr>
            <a:r>
              <a:rPr lang="en-US" sz="1400" dirty="0" smtClean="0">
                <a:latin typeface="Arial" panose="020B0604020202020204" pitchFamily="34" charset="0"/>
                <a:cs typeface="Arial" panose="020B0604020202020204" pitchFamily="34" charset="0"/>
              </a:rPr>
              <a:t>With 147.245 </a:t>
            </a:r>
            <a:r>
              <a:rPr lang="en-US" sz="1400" dirty="0" err="1" smtClean="0">
                <a:latin typeface="Arial" panose="020B0604020202020204" pitchFamily="34" charset="0"/>
                <a:cs typeface="Arial" panose="020B0604020202020204" pitchFamily="34" charset="0"/>
              </a:rPr>
              <a:t>permanenț</a:t>
            </a:r>
            <a:r>
              <a:rPr lang="en-US" sz="1400" dirty="0" smtClean="0">
                <a:latin typeface="Arial" panose="020B0604020202020204" pitchFamily="34" charset="0"/>
                <a:cs typeface="Arial" panose="020B0604020202020204" pitchFamily="34" charset="0"/>
              </a:rPr>
              <a:t> inhabitants </a:t>
            </a:r>
            <a:r>
              <a:rPr lang="en-US" sz="1400" dirty="0">
                <a:latin typeface="Arial" panose="020B0604020202020204" pitchFamily="34" charset="0"/>
                <a:cs typeface="Arial" panose="020B0604020202020204" pitchFamily="34" charset="0"/>
              </a:rPr>
              <a:t>(2011) </a:t>
            </a:r>
            <a:r>
              <a:rPr lang="en-US" sz="1400" dirty="0" smtClean="0">
                <a:latin typeface="Arial" panose="020B0604020202020204" pitchFamily="34" charset="0"/>
                <a:cs typeface="Arial" panose="020B0604020202020204" pitchFamily="34" charset="0"/>
              </a:rPr>
              <a:t>and </a:t>
            </a:r>
            <a:r>
              <a:rPr lang="en-US" sz="1400" dirty="0">
                <a:latin typeface="Arial" panose="020B0604020202020204" pitchFamily="34" charset="0"/>
                <a:cs typeface="Arial" panose="020B0604020202020204" pitchFamily="34" charset="0"/>
              </a:rPr>
              <a:t>30.000 </a:t>
            </a:r>
            <a:r>
              <a:rPr lang="en-US" sz="1400" dirty="0" smtClean="0">
                <a:latin typeface="Arial" panose="020B0604020202020204" pitchFamily="34" charset="0"/>
                <a:cs typeface="Arial" panose="020B0604020202020204" pitchFamily="34" charset="0"/>
              </a:rPr>
              <a:t> temporary ones, especially students, Sibiu is the largest town in the county. </a:t>
            </a:r>
            <a:endParaRPr lang="ro-RO" sz="1400" dirty="0" smtClean="0">
              <a:latin typeface="Arial" panose="020B0604020202020204" pitchFamily="34" charset="0"/>
              <a:cs typeface="Arial" panose="020B0604020202020204" pitchFamily="34" charset="0"/>
            </a:endParaRPr>
          </a:p>
        </p:txBody>
      </p:sp>
      <p:sp>
        <p:nvSpPr>
          <p:cNvPr id="8" name="TextBox 7"/>
          <p:cNvSpPr txBox="1"/>
          <p:nvPr/>
        </p:nvSpPr>
        <p:spPr>
          <a:xfrm>
            <a:off x="107504" y="5085184"/>
            <a:ext cx="8784976" cy="1600438"/>
          </a:xfrm>
          <a:prstGeom prst="rect">
            <a:avLst/>
          </a:prstGeom>
          <a:noFill/>
        </p:spPr>
        <p:txBody>
          <a:bodyPr wrap="square" rtlCol="0">
            <a:spAutoFit/>
          </a:bodyPr>
          <a:lstStyle/>
          <a:p>
            <a:pPr marL="285750" indent="-285750" algn="just">
              <a:buFont typeface="Wingdings" panose="05000000000000000000" pitchFamily="2" charset="2"/>
              <a:buChar char="Ø"/>
            </a:pPr>
            <a:r>
              <a:rPr lang="en-US" sz="1400" dirty="0" smtClean="0"/>
              <a:t>Local community consists of different ethnical groups. The great majority  of population is represented by Romanians </a:t>
            </a:r>
            <a:r>
              <a:rPr lang="en-US" sz="1400" dirty="0"/>
              <a:t>(94%) </a:t>
            </a:r>
            <a:r>
              <a:rPr lang="en-US" sz="1400" dirty="0" smtClean="0"/>
              <a:t>who live together with Germans, descendants of Saxons’ colonists who emigrated </a:t>
            </a:r>
            <a:r>
              <a:rPr lang="en-US" sz="1400" dirty="0"/>
              <a:t>i</a:t>
            </a:r>
            <a:r>
              <a:rPr lang="en-US" sz="1400" dirty="0" smtClean="0"/>
              <a:t>n the 12</a:t>
            </a:r>
            <a:r>
              <a:rPr lang="en-US" sz="1400" baseline="30000" dirty="0" smtClean="0"/>
              <a:t>th</a:t>
            </a:r>
            <a:r>
              <a:rPr lang="en-US" sz="1400" dirty="0" smtClean="0"/>
              <a:t> century from </a:t>
            </a:r>
            <a:r>
              <a:rPr lang="en-US" sz="1400" dirty="0"/>
              <a:t>Luxemburg, Lorena </a:t>
            </a:r>
            <a:r>
              <a:rPr lang="en-US" sz="1400" dirty="0" smtClean="0"/>
              <a:t>and </a:t>
            </a:r>
            <a:r>
              <a:rPr lang="en-US" sz="1400" dirty="0" err="1" smtClean="0"/>
              <a:t>Alsatia</a:t>
            </a:r>
            <a:r>
              <a:rPr lang="en-US" sz="1400" dirty="0"/>
              <a:t>. </a:t>
            </a:r>
            <a:r>
              <a:rPr lang="en-US" sz="1400" dirty="0" smtClean="0"/>
              <a:t>There are also Hungarians, Romani and  Jewish, all of them contributing, through their particular cultural influences to the city life.  The religious life is </a:t>
            </a:r>
            <a:r>
              <a:rPr lang="en-US" sz="1400" dirty="0" err="1" smtClean="0"/>
              <a:t>characterised</a:t>
            </a:r>
            <a:r>
              <a:rPr lang="en-US" sz="1400" dirty="0" smtClean="0"/>
              <a:t> by the same diversity. Alongside with </a:t>
            </a:r>
            <a:r>
              <a:rPr lang="en-US" sz="1400" dirty="0"/>
              <a:t>de </a:t>
            </a:r>
            <a:r>
              <a:rPr lang="en-US" sz="1400" dirty="0" smtClean="0"/>
              <a:t>Orthodox people in Sibiu,  the ones who  </a:t>
            </a:r>
            <a:r>
              <a:rPr lang="en-US" sz="1400" dirty="0" err="1" smtClean="0"/>
              <a:t>practise</a:t>
            </a:r>
            <a:r>
              <a:rPr lang="en-US" sz="1400" dirty="0" smtClean="0"/>
              <a:t> freely their religion are Reformed, Roman Catholics, Greek-Catholics, Evangelical Lutherans and </a:t>
            </a:r>
            <a:r>
              <a:rPr lang="en-US" sz="1400" dirty="0" err="1" smtClean="0"/>
              <a:t>Neoprotestants</a:t>
            </a:r>
            <a:r>
              <a:rPr lang="en-US" sz="1400" dirty="0" smtClean="0"/>
              <a:t>. </a:t>
            </a:r>
            <a:endParaRPr lang="ro-RO" sz="1400" dirty="0"/>
          </a:p>
        </p:txBody>
      </p:sp>
      <p:pic>
        <p:nvPicPr>
          <p:cNvPr id="12" name="Picture 4" descr="http://www.apatarnavei.ro/wp-content/gallery/harta-extindere/image01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75857" y="188640"/>
            <a:ext cx="5724525" cy="48965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153767"/>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3000" advClick="0" advTm="6000">
        <p15:prstTrans prst="curtains"/>
      </p:transition>
    </mc:Choice>
    <mc:Fallback>
      <p:transition spd="slow" advClick="0" advTm="6000">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stretch>
            <a:fillRect/>
          </a:stretch>
        </p:blipFill>
        <p:spPr>
          <a:xfrm>
            <a:off x="3194839" y="1738808"/>
            <a:ext cx="2727421" cy="1717919"/>
          </a:xfrm>
          <a:prstGeom prst="rect">
            <a:avLst/>
          </a:prstGeom>
        </p:spPr>
      </p:pic>
      <p:pic>
        <p:nvPicPr>
          <p:cNvPr id="4" name="Picture 3"/>
          <p:cNvPicPr>
            <a:picLocks noChangeAspect="1"/>
          </p:cNvPicPr>
          <p:nvPr/>
        </p:nvPicPr>
        <p:blipFill>
          <a:blip r:embed="rId3" cstate="print"/>
          <a:stretch>
            <a:fillRect/>
          </a:stretch>
        </p:blipFill>
        <p:spPr>
          <a:xfrm>
            <a:off x="3249169" y="3472261"/>
            <a:ext cx="2594635" cy="1634420"/>
          </a:xfrm>
          <a:prstGeom prst="rect">
            <a:avLst/>
          </a:prstGeom>
        </p:spPr>
      </p:pic>
      <p:pic>
        <p:nvPicPr>
          <p:cNvPr id="5" name="Picture 4"/>
          <p:cNvPicPr>
            <a:picLocks noChangeAspect="1"/>
          </p:cNvPicPr>
          <p:nvPr/>
        </p:nvPicPr>
        <p:blipFill>
          <a:blip r:embed="rId4" cstate="print"/>
          <a:stretch>
            <a:fillRect/>
          </a:stretch>
        </p:blipFill>
        <p:spPr>
          <a:xfrm>
            <a:off x="6154069" y="4554424"/>
            <a:ext cx="2733675" cy="1955177"/>
          </a:xfrm>
          <a:prstGeom prst="rect">
            <a:avLst/>
          </a:prstGeom>
        </p:spPr>
      </p:pic>
      <p:pic>
        <p:nvPicPr>
          <p:cNvPr id="6" name="Picture 5"/>
          <p:cNvPicPr>
            <a:picLocks noChangeAspect="1"/>
          </p:cNvPicPr>
          <p:nvPr/>
        </p:nvPicPr>
        <p:blipFill>
          <a:blip r:embed="rId5" cstate="print"/>
          <a:stretch>
            <a:fillRect/>
          </a:stretch>
        </p:blipFill>
        <p:spPr>
          <a:xfrm>
            <a:off x="6154069" y="181283"/>
            <a:ext cx="2760013" cy="1951573"/>
          </a:xfrm>
          <a:prstGeom prst="rect">
            <a:avLst/>
          </a:prstGeom>
        </p:spPr>
      </p:pic>
      <p:pic>
        <p:nvPicPr>
          <p:cNvPr id="7" name="Picture 6"/>
          <p:cNvPicPr>
            <a:picLocks noChangeAspect="1"/>
          </p:cNvPicPr>
          <p:nvPr/>
        </p:nvPicPr>
        <p:blipFill>
          <a:blip r:embed="rId6" cstate="print"/>
          <a:stretch>
            <a:fillRect/>
          </a:stretch>
        </p:blipFill>
        <p:spPr>
          <a:xfrm>
            <a:off x="6035566" y="2399490"/>
            <a:ext cx="2843355" cy="1958896"/>
          </a:xfrm>
          <a:prstGeom prst="rect">
            <a:avLst/>
          </a:prstGeom>
        </p:spPr>
      </p:pic>
      <p:pic>
        <p:nvPicPr>
          <p:cNvPr id="8" name="Picture 7"/>
          <p:cNvPicPr>
            <a:picLocks noChangeAspect="1"/>
          </p:cNvPicPr>
          <p:nvPr/>
        </p:nvPicPr>
        <p:blipFill>
          <a:blip r:embed="rId7" cstate="print"/>
          <a:stretch>
            <a:fillRect/>
          </a:stretch>
        </p:blipFill>
        <p:spPr>
          <a:xfrm>
            <a:off x="93239" y="2641495"/>
            <a:ext cx="3019425" cy="1980776"/>
          </a:xfrm>
          <a:prstGeom prst="rect">
            <a:avLst/>
          </a:prstGeom>
        </p:spPr>
      </p:pic>
      <p:pic>
        <p:nvPicPr>
          <p:cNvPr id="9" name="Picture 8"/>
          <p:cNvPicPr>
            <a:picLocks noChangeAspect="1"/>
          </p:cNvPicPr>
          <p:nvPr/>
        </p:nvPicPr>
        <p:blipFill>
          <a:blip r:embed="rId8" cstate="print"/>
          <a:stretch>
            <a:fillRect/>
          </a:stretch>
        </p:blipFill>
        <p:spPr>
          <a:xfrm>
            <a:off x="97896" y="736551"/>
            <a:ext cx="2692906" cy="1848936"/>
          </a:xfrm>
          <a:prstGeom prst="rect">
            <a:avLst/>
          </a:prstGeom>
        </p:spPr>
      </p:pic>
      <p:pic>
        <p:nvPicPr>
          <p:cNvPr id="10" name="Picture 9"/>
          <p:cNvPicPr>
            <a:picLocks noChangeAspect="1"/>
          </p:cNvPicPr>
          <p:nvPr/>
        </p:nvPicPr>
        <p:blipFill>
          <a:blip r:embed="rId9" cstate="print"/>
          <a:stretch>
            <a:fillRect/>
          </a:stretch>
        </p:blipFill>
        <p:spPr>
          <a:xfrm>
            <a:off x="3248863" y="-18181"/>
            <a:ext cx="2619375" cy="1743075"/>
          </a:xfrm>
          <a:prstGeom prst="rect">
            <a:avLst/>
          </a:prstGeom>
        </p:spPr>
      </p:pic>
      <p:pic>
        <p:nvPicPr>
          <p:cNvPr id="11" name="Picture 10"/>
          <p:cNvPicPr>
            <a:picLocks noChangeAspect="1"/>
          </p:cNvPicPr>
          <p:nvPr/>
        </p:nvPicPr>
        <p:blipFill>
          <a:blip r:embed="rId10" cstate="print"/>
          <a:stretch>
            <a:fillRect/>
          </a:stretch>
        </p:blipFill>
        <p:spPr>
          <a:xfrm>
            <a:off x="247622" y="4797152"/>
            <a:ext cx="2331522" cy="1982709"/>
          </a:xfrm>
          <a:prstGeom prst="rect">
            <a:avLst/>
          </a:prstGeom>
        </p:spPr>
      </p:pic>
      <p:pic>
        <p:nvPicPr>
          <p:cNvPr id="12" name="Picture 11"/>
          <p:cNvPicPr>
            <a:picLocks noChangeAspect="1"/>
          </p:cNvPicPr>
          <p:nvPr/>
        </p:nvPicPr>
        <p:blipFill>
          <a:blip r:embed="rId11" cstate="print"/>
          <a:stretch>
            <a:fillRect/>
          </a:stretch>
        </p:blipFill>
        <p:spPr>
          <a:xfrm>
            <a:off x="2883500" y="5200004"/>
            <a:ext cx="3009900" cy="1514475"/>
          </a:xfrm>
          <a:prstGeom prst="rect">
            <a:avLst/>
          </a:prstGeom>
        </p:spPr>
      </p:pic>
      <p:sp>
        <p:nvSpPr>
          <p:cNvPr id="13" name="TextBox 12"/>
          <p:cNvSpPr txBox="1"/>
          <p:nvPr/>
        </p:nvSpPr>
        <p:spPr>
          <a:xfrm>
            <a:off x="0" y="-8519"/>
            <a:ext cx="1763688" cy="584775"/>
          </a:xfrm>
          <a:prstGeom prst="rect">
            <a:avLst/>
          </a:prstGeom>
          <a:noFill/>
        </p:spPr>
        <p:txBody>
          <a:bodyPr wrap="square" rtlCol="0">
            <a:spAutoFit/>
          </a:bodyPr>
          <a:lstStyle/>
          <a:p>
            <a:r>
              <a:rPr lang="en-US" sz="2800" b="1" dirty="0" smtClean="0">
                <a:latin typeface="Lucida Calligraphy" panose="03010101010101010101" pitchFamily="66" charset="0"/>
              </a:rPr>
              <a:t>Cultural</a:t>
            </a:r>
            <a:r>
              <a:rPr lang="ro-RO" sz="3200" b="1" dirty="0" smtClean="0">
                <a:latin typeface="Lucida Calligraphy" panose="03010101010101010101" pitchFamily="66" charset="0"/>
              </a:rPr>
              <a:t> </a:t>
            </a:r>
            <a:endParaRPr lang="ro-RO" sz="3200" b="1" dirty="0">
              <a:latin typeface="Lucida Calligraphy" panose="03010101010101010101" pitchFamily="66" charset="0"/>
            </a:endParaRPr>
          </a:p>
        </p:txBody>
      </p:sp>
      <p:sp>
        <p:nvSpPr>
          <p:cNvPr id="14" name="TextBox 13"/>
          <p:cNvSpPr txBox="1"/>
          <p:nvPr/>
        </p:nvSpPr>
        <p:spPr>
          <a:xfrm>
            <a:off x="416244" y="345104"/>
            <a:ext cx="2364750" cy="523220"/>
          </a:xfrm>
          <a:prstGeom prst="rect">
            <a:avLst/>
          </a:prstGeom>
          <a:noFill/>
        </p:spPr>
        <p:txBody>
          <a:bodyPr wrap="none" rtlCol="0">
            <a:spAutoFit/>
          </a:bodyPr>
          <a:lstStyle/>
          <a:p>
            <a:pPr algn="ctr"/>
            <a:r>
              <a:rPr lang="ro-RO" sz="2400" dirty="0" smtClean="0">
                <a:latin typeface="Lucida Calligraphy" panose="03010101010101010101" pitchFamily="66" charset="0"/>
              </a:rPr>
              <a:t>            </a:t>
            </a:r>
            <a:r>
              <a:rPr lang="en-US" sz="2800" b="1" dirty="0" smtClean="0">
                <a:latin typeface="Lucida Calligraphy" panose="03010101010101010101" pitchFamily="66" charset="0"/>
              </a:rPr>
              <a:t>Sibiu</a:t>
            </a:r>
            <a:endParaRPr lang="ro-RO" sz="2800" b="1" dirty="0">
              <a:latin typeface="Lucida Calligraphy" panose="03010101010101010101" pitchFamily="66" charset="0"/>
            </a:endParaRPr>
          </a:p>
        </p:txBody>
      </p:sp>
    </p:spTree>
    <p:extLst>
      <p:ext uri="{BB962C8B-B14F-4D97-AF65-F5344CB8AC3E}">
        <p14:creationId xmlns:p14="http://schemas.microsoft.com/office/powerpoint/2010/main" val="1536613495"/>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3000" advTm="6000">
        <p15:prstTrans prst="curtains"/>
      </p:transition>
    </mc:Choice>
    <mc:Fallback>
      <p:transition spd="slow" advTm="6000">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fs.destinatiituristice.ro/70b8df507fed3c73d5d445d4d306552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2020projectmanagement.com/wp-content/uploads/2013/05/Map-Marker-Push-Pin-1-Right-Chartreuse-icon.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67944" y="575360"/>
            <a:ext cx="2592288" cy="218468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385940" y="404664"/>
            <a:ext cx="3324436" cy="523220"/>
          </a:xfrm>
          <a:prstGeom prst="rect">
            <a:avLst/>
          </a:prstGeom>
          <a:noFill/>
        </p:spPr>
        <p:txBody>
          <a:bodyPr wrap="none" rtlCol="0">
            <a:spAutoFit/>
          </a:bodyPr>
          <a:lstStyle/>
          <a:p>
            <a:r>
              <a:rPr lang="en-US" sz="2800" b="1" dirty="0" smtClean="0"/>
              <a:t>High School of Art</a:t>
            </a:r>
            <a:endParaRPr lang="ro-RO" sz="2800" b="1" dirty="0"/>
          </a:p>
        </p:txBody>
      </p:sp>
    </p:spTree>
    <p:extLst>
      <p:ext uri="{BB962C8B-B14F-4D97-AF65-F5344CB8AC3E}">
        <p14:creationId xmlns:p14="http://schemas.microsoft.com/office/powerpoint/2010/main" val="1060152614"/>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3000" advTm="6000">
        <p15:prstTrans prst="curtains"/>
      </p:transition>
    </mc:Choice>
    <mc:Fallback>
      <p:transition spd="slow" advTm="6000">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ww.sis-travel.com/wp-content/uploads/2011/06/Sibiu-Piata-Mar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7544" y="3088885"/>
            <a:ext cx="8286750" cy="36004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3" cstate="print"/>
          <a:stretch>
            <a:fillRect/>
          </a:stretch>
        </p:blipFill>
        <p:spPr>
          <a:xfrm>
            <a:off x="5292080" y="248644"/>
            <a:ext cx="3312368" cy="2460276"/>
          </a:xfrm>
          <a:prstGeom prst="rect">
            <a:avLst/>
          </a:prstGeom>
        </p:spPr>
      </p:pic>
      <p:pic>
        <p:nvPicPr>
          <p:cNvPr id="2060" name="Picture 12" descr="https://upload.wikimedia.org/wikipedia/commons/6/68/Sibiu_200811_800px.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3528" y="0"/>
            <a:ext cx="4392488" cy="307975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571736" y="3088885"/>
            <a:ext cx="3643338" cy="461665"/>
          </a:xfrm>
          <a:prstGeom prst="rect">
            <a:avLst/>
          </a:prstGeom>
          <a:noFill/>
        </p:spPr>
        <p:txBody>
          <a:bodyPr wrap="square" rtlCol="0">
            <a:spAutoFit/>
          </a:bodyPr>
          <a:lstStyle/>
          <a:p>
            <a:r>
              <a:rPr lang="en-US" sz="2400" b="1" dirty="0" smtClean="0"/>
              <a:t>THE LARGE SQU</a:t>
            </a:r>
            <a:r>
              <a:rPr lang="ro-RO" sz="2400" b="1" dirty="0" smtClean="0"/>
              <a:t>ARE</a:t>
            </a:r>
            <a:endParaRPr lang="ro-RO" sz="2400" b="1" dirty="0"/>
          </a:p>
        </p:txBody>
      </p:sp>
      <p:sp>
        <p:nvSpPr>
          <p:cNvPr id="8" name="Rectangular Callout 7"/>
          <p:cNvSpPr/>
          <p:nvPr/>
        </p:nvSpPr>
        <p:spPr>
          <a:xfrm>
            <a:off x="7308304" y="3219073"/>
            <a:ext cx="1296144" cy="641975"/>
          </a:xfrm>
          <a:prstGeom prst="wedgeRectCallout">
            <a:avLst>
              <a:gd name="adj1" fmla="val -20833"/>
              <a:gd name="adj2" fmla="val 114088"/>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9" name="TextBox 8"/>
          <p:cNvSpPr txBox="1"/>
          <p:nvPr/>
        </p:nvSpPr>
        <p:spPr>
          <a:xfrm>
            <a:off x="7278458" y="3239426"/>
            <a:ext cx="1325990" cy="553998"/>
          </a:xfrm>
          <a:prstGeom prst="rect">
            <a:avLst/>
          </a:prstGeom>
          <a:noFill/>
        </p:spPr>
        <p:txBody>
          <a:bodyPr wrap="square" rtlCol="0">
            <a:spAutoFit/>
          </a:bodyPr>
          <a:lstStyle/>
          <a:p>
            <a:pPr algn="ctr"/>
            <a:r>
              <a:rPr lang="en-US" sz="1000" b="1" dirty="0" smtClean="0"/>
              <a:t>“St. Trinity” R</a:t>
            </a:r>
            <a:r>
              <a:rPr lang="ro-RO" sz="1000" b="1" dirty="0" err="1" smtClean="0"/>
              <a:t>oman</a:t>
            </a:r>
            <a:r>
              <a:rPr lang="en-US" sz="1000" b="1" dirty="0" smtClean="0"/>
              <a:t>-</a:t>
            </a:r>
            <a:endParaRPr lang="ro-RO" sz="1000" b="1" dirty="0" smtClean="0"/>
          </a:p>
          <a:p>
            <a:pPr algn="ctr"/>
            <a:r>
              <a:rPr lang="en-US" sz="1000" b="1" dirty="0" smtClean="0"/>
              <a:t>C</a:t>
            </a:r>
            <a:r>
              <a:rPr lang="ro-RO" sz="1000" b="1" dirty="0" smtClean="0"/>
              <a:t>at</a:t>
            </a:r>
            <a:r>
              <a:rPr lang="en-US" sz="1000" b="1" dirty="0" smtClean="0"/>
              <a:t>h</a:t>
            </a:r>
            <a:r>
              <a:rPr lang="ro-RO" sz="1000" b="1" dirty="0" err="1" smtClean="0"/>
              <a:t>oli</a:t>
            </a:r>
            <a:r>
              <a:rPr lang="en-US" sz="1000" b="1" dirty="0" smtClean="0"/>
              <a:t>c Church</a:t>
            </a:r>
            <a:r>
              <a:rPr lang="ro-RO" sz="1000" b="1" dirty="0" smtClean="0"/>
              <a:t> </a:t>
            </a:r>
            <a:endParaRPr lang="ro-RO" sz="1000" b="1" dirty="0"/>
          </a:p>
        </p:txBody>
      </p:sp>
      <p:sp>
        <p:nvSpPr>
          <p:cNvPr id="10" name="Rectangular Callout 9"/>
          <p:cNvSpPr/>
          <p:nvPr/>
        </p:nvSpPr>
        <p:spPr>
          <a:xfrm>
            <a:off x="6372200" y="3351715"/>
            <a:ext cx="770384" cy="441709"/>
          </a:xfrm>
          <a:prstGeom prst="wedgeRectCallout">
            <a:avLst>
              <a:gd name="adj1" fmla="val 5803"/>
              <a:gd name="adj2" fmla="val 173291"/>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11" name="TextBox 10"/>
          <p:cNvSpPr txBox="1"/>
          <p:nvPr/>
        </p:nvSpPr>
        <p:spPr>
          <a:xfrm>
            <a:off x="6364164" y="3391663"/>
            <a:ext cx="800219" cy="276999"/>
          </a:xfrm>
          <a:prstGeom prst="rect">
            <a:avLst/>
          </a:prstGeom>
          <a:noFill/>
        </p:spPr>
        <p:txBody>
          <a:bodyPr wrap="none" rtlCol="0">
            <a:spAutoFit/>
          </a:bodyPr>
          <a:lstStyle/>
          <a:p>
            <a:r>
              <a:rPr lang="en-US" sz="1200" b="1" dirty="0" smtClean="0"/>
              <a:t>City Hall</a:t>
            </a:r>
            <a:endParaRPr lang="ro-RO" sz="1200" b="1" dirty="0"/>
          </a:p>
        </p:txBody>
      </p:sp>
      <p:sp>
        <p:nvSpPr>
          <p:cNvPr id="12" name="Rectangular Callout 11"/>
          <p:cNvSpPr/>
          <p:nvPr/>
        </p:nvSpPr>
        <p:spPr>
          <a:xfrm>
            <a:off x="5466552" y="3530163"/>
            <a:ext cx="867766" cy="526522"/>
          </a:xfrm>
          <a:prstGeom prst="wedgeRectCallout">
            <a:avLst>
              <a:gd name="adj1" fmla="val -17839"/>
              <a:gd name="adj2" fmla="val 110259"/>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13" name="TextBox 12"/>
          <p:cNvSpPr txBox="1"/>
          <p:nvPr/>
        </p:nvSpPr>
        <p:spPr>
          <a:xfrm>
            <a:off x="5351325" y="3357562"/>
            <a:ext cx="1031051" cy="646331"/>
          </a:xfrm>
          <a:prstGeom prst="rect">
            <a:avLst/>
          </a:prstGeom>
          <a:noFill/>
        </p:spPr>
        <p:txBody>
          <a:bodyPr wrap="square" rtlCol="0">
            <a:spAutoFit/>
          </a:bodyPr>
          <a:lstStyle/>
          <a:p>
            <a:pPr algn="ctr"/>
            <a:r>
              <a:rPr lang="ro-RO" sz="1200" b="1" dirty="0" smtClean="0"/>
              <a:t> </a:t>
            </a:r>
          </a:p>
          <a:p>
            <a:pPr algn="ctr"/>
            <a:r>
              <a:rPr lang="ro-RO" sz="1200" b="1" dirty="0" smtClean="0"/>
              <a:t> Brukenthal</a:t>
            </a:r>
            <a:endParaRPr lang="en-US" sz="1200" b="1" dirty="0" smtClean="0"/>
          </a:p>
          <a:p>
            <a:pPr algn="ctr"/>
            <a:r>
              <a:rPr lang="en-US" sz="1200" b="1" dirty="0" smtClean="0"/>
              <a:t>Palace</a:t>
            </a:r>
            <a:endParaRPr lang="ro-RO" sz="1200" b="1" dirty="0"/>
          </a:p>
        </p:txBody>
      </p:sp>
      <p:sp>
        <p:nvSpPr>
          <p:cNvPr id="14" name="Rectangular Callout 13"/>
          <p:cNvSpPr/>
          <p:nvPr/>
        </p:nvSpPr>
        <p:spPr>
          <a:xfrm>
            <a:off x="4511758" y="3530162"/>
            <a:ext cx="801685" cy="612648"/>
          </a:xfrm>
          <a:prstGeom prst="wedgeRectCallout">
            <a:avLst>
              <a:gd name="adj1" fmla="val 57208"/>
              <a:gd name="adj2" fmla="val 125933"/>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15" name="TextBox 14"/>
          <p:cNvSpPr txBox="1"/>
          <p:nvPr/>
        </p:nvSpPr>
        <p:spPr>
          <a:xfrm>
            <a:off x="4482168" y="3357563"/>
            <a:ext cx="886781" cy="646331"/>
          </a:xfrm>
          <a:prstGeom prst="rect">
            <a:avLst/>
          </a:prstGeom>
          <a:noFill/>
        </p:spPr>
        <p:txBody>
          <a:bodyPr wrap="square" rtlCol="0">
            <a:spAutoFit/>
          </a:bodyPr>
          <a:lstStyle/>
          <a:p>
            <a:pPr algn="ctr"/>
            <a:endParaRPr lang="ro-RO" sz="1200" b="1" dirty="0" smtClean="0"/>
          </a:p>
          <a:p>
            <a:pPr algn="ctr"/>
            <a:r>
              <a:rPr lang="ro-RO" sz="1200" b="1" dirty="0" err="1" smtClean="0"/>
              <a:t>Moringer</a:t>
            </a:r>
            <a:r>
              <a:rPr lang="en-US" sz="1200" b="1" dirty="0" smtClean="0"/>
              <a:t> </a:t>
            </a:r>
          </a:p>
          <a:p>
            <a:pPr algn="ctr"/>
            <a:r>
              <a:rPr lang="en-US" sz="1200" b="1" dirty="0" smtClean="0"/>
              <a:t>House</a:t>
            </a:r>
            <a:endParaRPr lang="ro-RO" sz="1200" b="1" dirty="0"/>
          </a:p>
        </p:txBody>
      </p:sp>
      <p:sp>
        <p:nvSpPr>
          <p:cNvPr id="16" name="Rectangular Callout 15"/>
          <p:cNvSpPr/>
          <p:nvPr/>
        </p:nvSpPr>
        <p:spPr>
          <a:xfrm>
            <a:off x="1095946" y="3351715"/>
            <a:ext cx="914400" cy="441709"/>
          </a:xfrm>
          <a:prstGeom prst="wedgeRectCallout">
            <a:avLst>
              <a:gd name="adj1" fmla="val -18333"/>
              <a:gd name="adj2" fmla="val 14030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17" name="TextBox 16"/>
          <p:cNvSpPr txBox="1"/>
          <p:nvPr/>
        </p:nvSpPr>
        <p:spPr>
          <a:xfrm>
            <a:off x="1127801" y="3352309"/>
            <a:ext cx="812744" cy="461665"/>
          </a:xfrm>
          <a:prstGeom prst="rect">
            <a:avLst/>
          </a:prstGeom>
          <a:noFill/>
        </p:spPr>
        <p:txBody>
          <a:bodyPr wrap="square" rtlCol="0">
            <a:spAutoFit/>
          </a:bodyPr>
          <a:lstStyle/>
          <a:p>
            <a:pPr algn="ctr"/>
            <a:r>
              <a:rPr lang="ro-RO" sz="1200" b="1" dirty="0" smtClean="0"/>
              <a:t>Haller</a:t>
            </a:r>
            <a:r>
              <a:rPr lang="en-US" sz="1200" b="1" dirty="0" smtClean="0"/>
              <a:t> House</a:t>
            </a:r>
            <a:endParaRPr lang="ro-RO" sz="1200" b="1" dirty="0"/>
          </a:p>
        </p:txBody>
      </p:sp>
      <p:sp>
        <p:nvSpPr>
          <p:cNvPr id="18" name="TextBox 17"/>
          <p:cNvSpPr txBox="1"/>
          <p:nvPr/>
        </p:nvSpPr>
        <p:spPr>
          <a:xfrm>
            <a:off x="6012160" y="299049"/>
            <a:ext cx="1377300" cy="307777"/>
          </a:xfrm>
          <a:prstGeom prst="rect">
            <a:avLst/>
          </a:prstGeom>
          <a:noFill/>
        </p:spPr>
        <p:txBody>
          <a:bodyPr wrap="none" rtlCol="0">
            <a:spAutoFit/>
          </a:bodyPr>
          <a:lstStyle/>
          <a:p>
            <a:r>
              <a:rPr lang="en-US" sz="1400" b="1" dirty="0" smtClean="0"/>
              <a:t>Bridge of Lies</a:t>
            </a:r>
            <a:endParaRPr lang="ro-RO" sz="1400" b="1" dirty="0"/>
          </a:p>
        </p:txBody>
      </p:sp>
      <p:sp>
        <p:nvSpPr>
          <p:cNvPr id="19" name="Rectangular Callout 18"/>
          <p:cNvSpPr/>
          <p:nvPr/>
        </p:nvSpPr>
        <p:spPr>
          <a:xfrm>
            <a:off x="3995936" y="0"/>
            <a:ext cx="720080" cy="451960"/>
          </a:xfrm>
          <a:prstGeom prst="wedgeRectCallout">
            <a:avLst>
              <a:gd name="adj1" fmla="val -10912"/>
              <a:gd name="adj2" fmla="val 96586"/>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20" name="TextBox 19"/>
          <p:cNvSpPr txBox="1"/>
          <p:nvPr/>
        </p:nvSpPr>
        <p:spPr>
          <a:xfrm>
            <a:off x="3786182" y="-214337"/>
            <a:ext cx="1335190" cy="646331"/>
          </a:xfrm>
          <a:prstGeom prst="rect">
            <a:avLst/>
          </a:prstGeom>
          <a:noFill/>
        </p:spPr>
        <p:txBody>
          <a:bodyPr wrap="square" rtlCol="0">
            <a:spAutoFit/>
          </a:bodyPr>
          <a:lstStyle/>
          <a:p>
            <a:pPr algn="ctr"/>
            <a:endParaRPr lang="en-US" sz="1200" b="1" dirty="0" smtClean="0"/>
          </a:p>
          <a:p>
            <a:pPr algn="ctr"/>
            <a:r>
              <a:rPr lang="en-US" sz="1200" b="1" dirty="0" smtClean="0"/>
              <a:t>Counsel </a:t>
            </a:r>
          </a:p>
          <a:p>
            <a:pPr algn="ctr"/>
            <a:r>
              <a:rPr lang="en-US" sz="1200" b="1" dirty="0" smtClean="0"/>
              <a:t>Tour</a:t>
            </a:r>
            <a:endParaRPr lang="ro-RO" sz="1200" b="1" dirty="0"/>
          </a:p>
        </p:txBody>
      </p:sp>
      <p:sp>
        <p:nvSpPr>
          <p:cNvPr id="21" name="Rectangular Callout 20"/>
          <p:cNvSpPr/>
          <p:nvPr/>
        </p:nvSpPr>
        <p:spPr>
          <a:xfrm>
            <a:off x="1187625" y="116631"/>
            <a:ext cx="822722" cy="490195"/>
          </a:xfrm>
          <a:prstGeom prst="wedgeRectCallout">
            <a:avLst>
              <a:gd name="adj1" fmla="val 14649"/>
              <a:gd name="adj2" fmla="val 13823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chemeClr val="tx1"/>
                </a:solidFill>
              </a:rPr>
              <a:t>Cooper’s House</a:t>
            </a:r>
            <a:endParaRPr lang="ro-RO" sz="1200" b="1" dirty="0">
              <a:solidFill>
                <a:schemeClr val="tx1"/>
              </a:solidFill>
            </a:endParaRPr>
          </a:p>
        </p:txBody>
      </p:sp>
      <p:sp>
        <p:nvSpPr>
          <p:cNvPr id="22" name="Rectangular Callout 21"/>
          <p:cNvSpPr/>
          <p:nvPr/>
        </p:nvSpPr>
        <p:spPr>
          <a:xfrm>
            <a:off x="467544" y="869656"/>
            <a:ext cx="720081" cy="471112"/>
          </a:xfrm>
          <a:prstGeom prst="wedgeRectCallout">
            <a:avLst>
              <a:gd name="adj1" fmla="val -4960"/>
              <a:gd name="adj2" fmla="val 111023"/>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o-RO"/>
          </a:p>
        </p:txBody>
      </p:sp>
      <p:sp>
        <p:nvSpPr>
          <p:cNvPr id="23" name="TextBox 22"/>
          <p:cNvSpPr txBox="1"/>
          <p:nvPr/>
        </p:nvSpPr>
        <p:spPr>
          <a:xfrm>
            <a:off x="178256" y="860528"/>
            <a:ext cx="1315488" cy="276999"/>
          </a:xfrm>
          <a:prstGeom prst="rect">
            <a:avLst/>
          </a:prstGeom>
          <a:noFill/>
        </p:spPr>
        <p:txBody>
          <a:bodyPr wrap="none" rtlCol="0">
            <a:spAutoFit/>
          </a:bodyPr>
          <a:lstStyle/>
          <a:p>
            <a:pPr algn="ctr"/>
            <a:r>
              <a:rPr lang="en-US" sz="1200" b="1" dirty="0" smtClean="0">
                <a:solidFill>
                  <a:srgbClr val="FFFF00"/>
                </a:solidFill>
              </a:rPr>
              <a:t>The Arts House</a:t>
            </a:r>
            <a:endParaRPr lang="ro-RO" sz="1200" b="1" dirty="0" smtClean="0">
              <a:solidFill>
                <a:srgbClr val="FFFF00"/>
              </a:solidFill>
            </a:endParaRPr>
          </a:p>
        </p:txBody>
      </p:sp>
      <p:sp>
        <p:nvSpPr>
          <p:cNvPr id="24" name="Rectangular Callout 23"/>
          <p:cNvSpPr/>
          <p:nvPr/>
        </p:nvSpPr>
        <p:spPr>
          <a:xfrm>
            <a:off x="1475656" y="1230643"/>
            <a:ext cx="1008112" cy="398157"/>
          </a:xfrm>
          <a:prstGeom prst="wedgeRectCallout">
            <a:avLst>
              <a:gd name="adj1" fmla="val -16456"/>
              <a:gd name="adj2" fmla="val 94078"/>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o-RO" sz="1200" b="1" dirty="0" smtClean="0">
                <a:solidFill>
                  <a:srgbClr val="FFFF00"/>
                </a:solidFill>
              </a:rPr>
              <a:t>Luxemburg</a:t>
            </a:r>
            <a:r>
              <a:rPr lang="en-US" sz="1200" b="1" dirty="0" smtClean="0">
                <a:solidFill>
                  <a:srgbClr val="FFFF00"/>
                </a:solidFill>
              </a:rPr>
              <a:t> House</a:t>
            </a:r>
            <a:endParaRPr lang="ro-RO" sz="1200" b="1" dirty="0">
              <a:solidFill>
                <a:srgbClr val="FFFF00"/>
              </a:solidFill>
            </a:endParaRPr>
          </a:p>
        </p:txBody>
      </p:sp>
    </p:spTree>
    <p:extLst>
      <p:ext uri="{BB962C8B-B14F-4D97-AF65-F5344CB8AC3E}">
        <p14:creationId xmlns:p14="http://schemas.microsoft.com/office/powerpoint/2010/main" val="2104798197"/>
      </p:ext>
    </p:extLst>
  </p:cSld>
  <p:clrMapOvr>
    <a:masterClrMapping/>
  </p:clrMapOvr>
  <mc:AlternateContent xmlns:mc="http://schemas.openxmlformats.org/markup-compatibility/2006">
    <mc:Choice xmlns="" xmlns:p15="http://schemas.microsoft.com/office/powerpoint/2012/main" Requires="p15">
      <p:transition xmlns:p14="http://schemas.microsoft.com/office/powerpoint/2010/main" spd="slow" p14:dur="3000" advClick="0" advTm="6000">
        <p15:prstTrans prst="curtains"/>
      </p:transition>
    </mc:Choice>
    <mc:Fallback>
      <p:transition spd="slow" advClick="0" advTm="6000">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2834</TotalTime>
  <Words>1832</Words>
  <Application>Microsoft Office PowerPoint</Application>
  <PresentationFormat>Presentazione su schermo (4:3)</PresentationFormat>
  <Paragraphs>231</Paragraphs>
  <Slides>42</Slides>
  <Notes>3</Notes>
  <HiddenSlides>0</HiddenSlides>
  <MMClips>1</MMClips>
  <ScaleCrop>false</ScaleCrop>
  <HeadingPairs>
    <vt:vector size="4" baseType="variant">
      <vt:variant>
        <vt:lpstr>Tema</vt:lpstr>
      </vt:variant>
      <vt:variant>
        <vt:i4>1</vt:i4>
      </vt:variant>
      <vt:variant>
        <vt:lpstr>Titoli diapositive</vt:lpstr>
      </vt:variant>
      <vt:variant>
        <vt:i4>42</vt:i4>
      </vt:variant>
    </vt:vector>
  </HeadingPairs>
  <TitlesOfParts>
    <vt:vector size="43" baseType="lpstr">
      <vt:lpstr>Office Theme</vt:lpstr>
      <vt:lpstr>           A short presentation of Sibiu and of The High School of Art</vt:lpstr>
      <vt:lpstr>Presentazione standard di PowerPoint</vt:lpstr>
      <vt:lpstr>Presentazione standard di PowerPoint</vt:lpstr>
      <vt:lpstr>Presentazione standard di PowerPoint</vt:lpstr>
      <vt:lpstr>Presentazione standard di PowerPoint</vt:lpstr>
      <vt:lpstr>SIBIU COUNTY</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L</vt:lpstr>
      <vt:lpstr>The school mission</vt:lpstr>
      <vt:lpstr> Our school motto :   “A school open to art, with art, through art” </vt:lpstr>
      <vt:lpstr>A Short History of  High School of  Art Sibiu</vt:lpstr>
      <vt:lpstr>Presentazione standard di PowerPoint</vt:lpstr>
      <vt:lpstr>The Educational Offer</vt:lpstr>
      <vt:lpstr>SCHOOL SITUATION AT PRESENT  Number of classes: 21; number of students: 480</vt:lpstr>
      <vt:lpstr>Facilities</vt:lpstr>
      <vt:lpstr>Out-of-school activities</vt:lpstr>
      <vt:lpstr>Presentazione standard di PowerPoint</vt:lpstr>
      <vt:lpstr>Presentazione standard di PowerPoint</vt:lpstr>
      <vt:lpstr> “ Hans Hermann”  Visual Arts Contest</vt:lpstr>
      <vt:lpstr>Presentazione standard di PowerPoint</vt:lpstr>
      <vt:lpstr>“TIMOTEI POPOVICI” NATIONAL CONTEST OF INSTRUMENTAL PERFORMANCE  STRINGGED INSTRUMENTS </vt:lpstr>
      <vt:lpstr>Presentazione standard di PowerPoint</vt:lpstr>
      <vt:lpstr>PAINTING EXHIBITION - 22nd March 2012  class  XI  B, Painting Field  Coordinator teacher: Eugen Dornescu</vt:lpstr>
      <vt:lpstr>Presentazione standard di PowerPoint</vt:lpstr>
      <vt:lpstr>Presentazione standard di PowerPoint</vt:lpstr>
      <vt:lpstr> PLATO Project</vt:lpstr>
      <vt:lpstr>    PLATO Project</vt:lpstr>
      <vt:lpstr>Activities within the project</vt:lpstr>
      <vt:lpstr>  Educational Project  coordinated by Dan Călin Băban 10 concerts of  Sibiu Art High School students upheld at Thalia Hall in Sibiu   </vt:lpstr>
      <vt:lpstr>Presentazione standard di PowerPoint</vt:lpstr>
      <vt:lpstr>Presentazione standard di PowerPoint</vt:lpstr>
      <vt:lpstr>Prizes  and Awards </vt:lpstr>
      <vt:lpstr>    Achievements:        40 prizes at national olympiads;       80 prizes and awards at different national contests    </vt:lpstr>
      <vt:lpstr>First Prize at National Olympiad of Visual Arts,Architecture and Art History, Arad, 2015 </vt:lpstr>
      <vt:lpstr>Presentazione standard di PowerPoint</vt:lpstr>
      <vt:lpstr>THE VALUES  PROMOTED BY THE WHOLE EDUCATIONAL STAFF ARE:   quality and professionalism respect will strength aspiration faith commitment attitude</vt:lpstr>
      <vt:lpstr>58 years of existence</vt:lpstr>
    </vt:vector>
  </TitlesOfParts>
  <Company>Home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LICEUL DE ARTĂ SIBIU</dc:title>
  <dc:creator>User</dc:creator>
  <cp:lastModifiedBy>Windows</cp:lastModifiedBy>
  <cp:revision>441</cp:revision>
  <dcterms:created xsi:type="dcterms:W3CDTF">2011-05-22T18:14:10Z</dcterms:created>
  <dcterms:modified xsi:type="dcterms:W3CDTF">2016-03-08T11:39:04Z</dcterms:modified>
</cp:coreProperties>
</file>